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12192000"/>
  <p:embeddedFontLst>
    <p:embeddedFont>
      <p:font typeface="微软雅黑" panose="020B0503020204020204" pitchFamily="34" charset="-122"/>
      <p:regular r:id="rId26"/>
      <p:bold r:id="rId27"/>
    </p:embeddedFont>
    <p:embeddedFont>
      <p:font typeface="MiSans" panose="020B0604020202020204" charset="-122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CE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7" d="100"/>
          <a:sy n="77" d="100"/>
        </p:scale>
        <p:origin x="883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3816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1-d2r9b89e3tpg8rchv2q0.pn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22630" y="1667510"/>
            <a:ext cx="10962640" cy="2275205"/>
          </a:xfrm>
          <a:prstGeom prst="roundRect">
            <a:avLst/>
          </a:prstGeom>
          <a:solidFill>
            <a:srgbClr val="000000">
              <a:alpha val="6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22630" y="1667510"/>
            <a:ext cx="10962640" cy="22752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217295" y="2216785"/>
            <a:ext cx="10283190" cy="2274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Scraping the Web, One Click at a Time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7978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86741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955675" y="616648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104394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113157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466115" y="5490210"/>
            <a:ext cx="1878606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Ahmed Bin Faisal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136327" y="5490210"/>
            <a:ext cx="2049780" cy="2488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13/10/2025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244600"/>
            <a:ext cx="54356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Laravel as Traffic Controller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463800"/>
            <a:ext cx="5435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thin PHP layer that acts as the central orchestrator, shielding the frontend from backend complexity.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55600" y="3429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03426" y="0"/>
                  <a:pt x="105251" y="397"/>
                  <a:pt x="106918" y="1151"/>
                </a:cubicBezTo>
                <a:lnTo>
                  <a:pt x="181689" y="32861"/>
                </a:lnTo>
                <a:cubicBezTo>
                  <a:pt x="190421" y="36552"/>
                  <a:pt x="196929" y="45164"/>
                  <a:pt x="196890" y="55563"/>
                </a:cubicBezTo>
                <a:cubicBezTo>
                  <a:pt x="196691" y="94932"/>
                  <a:pt x="180499" y="166965"/>
                  <a:pt x="112117" y="199708"/>
                </a:cubicBezTo>
                <a:cubicBezTo>
                  <a:pt x="105489" y="202883"/>
                  <a:pt x="97790" y="202883"/>
                  <a:pt x="91162" y="199708"/>
                </a:cubicBezTo>
                <a:cubicBezTo>
                  <a:pt x="22741" y="166965"/>
                  <a:pt x="6588" y="94932"/>
                  <a:pt x="6390" y="55563"/>
                </a:cubicBezTo>
                <a:cubicBezTo>
                  <a:pt x="6350" y="45164"/>
                  <a:pt x="12859" y="36552"/>
                  <a:pt x="21590" y="32861"/>
                </a:cubicBezTo>
                <a:lnTo>
                  <a:pt x="96322" y="1151"/>
                </a:lnTo>
                <a:cubicBezTo>
                  <a:pt x="97988" y="397"/>
                  <a:pt x="99774" y="0"/>
                  <a:pt x="101600" y="0"/>
                </a:cubicBezTo>
                <a:close/>
                <a:moveTo>
                  <a:pt x="101600" y="26511"/>
                </a:moveTo>
                <a:lnTo>
                  <a:pt x="101600" y="176570"/>
                </a:lnTo>
                <a:cubicBezTo>
                  <a:pt x="156369" y="150058"/>
                  <a:pt x="171093" y="91321"/>
                  <a:pt x="171450" y="56158"/>
                </a:cubicBezTo>
                <a:lnTo>
                  <a:pt x="101600" y="26551"/>
                </a:lnTo>
                <a:lnTo>
                  <a:pt x="101600" y="26551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62000" y="3378200"/>
            <a:ext cx="4927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Shields Complexity:</a:t>
            </a: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The extension only talks to one endpoint, `/api/process-page`.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55600" y="4241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9469" y="59769"/>
                </a:moveTo>
                <a:lnTo>
                  <a:pt x="161369" y="97869"/>
                </a:lnTo>
                <a:cubicBezTo>
                  <a:pt x="157718" y="101521"/>
                  <a:pt x="152281" y="102592"/>
                  <a:pt x="147518" y="100608"/>
                </a:cubicBezTo>
                <a:cubicBezTo>
                  <a:pt x="142756" y="98623"/>
                  <a:pt x="139700" y="94020"/>
                  <a:pt x="139700" y="88900"/>
                </a:cubicBezTo>
                <a:lnTo>
                  <a:pt x="139700" y="63500"/>
                </a:lnTo>
                <a:lnTo>
                  <a:pt x="12700" y="63500"/>
                </a:lnTo>
                <a:cubicBezTo>
                  <a:pt x="5675" y="63500"/>
                  <a:pt x="0" y="57825"/>
                  <a:pt x="0" y="50800"/>
                </a:cubicBezTo>
                <a:cubicBezTo>
                  <a:pt x="0" y="43775"/>
                  <a:pt x="5675" y="38100"/>
                  <a:pt x="12700" y="38100"/>
                </a:cubicBezTo>
                <a:lnTo>
                  <a:pt x="139700" y="38100"/>
                </a:lnTo>
                <a:lnTo>
                  <a:pt x="139700" y="12700"/>
                </a:lnTo>
                <a:cubicBezTo>
                  <a:pt x="139700" y="7580"/>
                  <a:pt x="142796" y="2937"/>
                  <a:pt x="147558" y="952"/>
                </a:cubicBezTo>
                <a:cubicBezTo>
                  <a:pt x="152321" y="-1032"/>
                  <a:pt x="157758" y="79"/>
                  <a:pt x="161409" y="3691"/>
                </a:cubicBezTo>
                <a:lnTo>
                  <a:pt x="199509" y="41791"/>
                </a:lnTo>
                <a:cubicBezTo>
                  <a:pt x="204470" y="46752"/>
                  <a:pt x="204470" y="54808"/>
                  <a:pt x="199509" y="59769"/>
                </a:cubicBezTo>
                <a:close/>
                <a:moveTo>
                  <a:pt x="41791" y="199469"/>
                </a:moveTo>
                <a:lnTo>
                  <a:pt x="3691" y="161369"/>
                </a:lnTo>
                <a:cubicBezTo>
                  <a:pt x="-1270" y="156408"/>
                  <a:pt x="-1270" y="148352"/>
                  <a:pt x="3691" y="143391"/>
                </a:cubicBezTo>
                <a:lnTo>
                  <a:pt x="41791" y="105291"/>
                </a:lnTo>
                <a:cubicBezTo>
                  <a:pt x="45442" y="101640"/>
                  <a:pt x="50879" y="100568"/>
                  <a:pt x="55642" y="102553"/>
                </a:cubicBezTo>
                <a:cubicBezTo>
                  <a:pt x="60404" y="104537"/>
                  <a:pt x="63500" y="109180"/>
                  <a:pt x="63500" y="114300"/>
                </a:cubicBezTo>
                <a:lnTo>
                  <a:pt x="63500" y="139700"/>
                </a:lnTo>
                <a:lnTo>
                  <a:pt x="190500" y="139700"/>
                </a:lnTo>
                <a:cubicBezTo>
                  <a:pt x="197525" y="139700"/>
                  <a:pt x="203200" y="145375"/>
                  <a:pt x="203200" y="152400"/>
                </a:cubicBezTo>
                <a:cubicBezTo>
                  <a:pt x="203200" y="159425"/>
                  <a:pt x="197525" y="165100"/>
                  <a:pt x="190500" y="165100"/>
                </a:cubicBezTo>
                <a:lnTo>
                  <a:pt x="63500" y="165100"/>
                </a:lnTo>
                <a:lnTo>
                  <a:pt x="63500" y="190500"/>
                </a:lnTo>
                <a:cubicBezTo>
                  <a:pt x="63500" y="195620"/>
                  <a:pt x="60404" y="200263"/>
                  <a:pt x="55642" y="202248"/>
                </a:cubicBezTo>
                <a:cubicBezTo>
                  <a:pt x="50879" y="204232"/>
                  <a:pt x="45442" y="203121"/>
                  <a:pt x="41791" y="199509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62000" y="4191000"/>
            <a:ext cx="4927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Dynamic Routing:</a:t>
            </a: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Picks the right scraper at runtime based on the URL.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55600" y="5054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33350" y="139700"/>
                </a:moveTo>
                <a:cubicBezTo>
                  <a:pt x="171926" y="139700"/>
                  <a:pt x="203200" y="108426"/>
                  <a:pt x="203200" y="69850"/>
                </a:cubicBezTo>
                <a:cubicBezTo>
                  <a:pt x="203200" y="31274"/>
                  <a:pt x="171926" y="0"/>
                  <a:pt x="133350" y="0"/>
                </a:cubicBezTo>
                <a:cubicBezTo>
                  <a:pt x="94774" y="0"/>
                  <a:pt x="63500" y="31274"/>
                  <a:pt x="63500" y="69850"/>
                </a:cubicBezTo>
                <a:cubicBezTo>
                  <a:pt x="63500" y="77272"/>
                  <a:pt x="64651" y="84455"/>
                  <a:pt x="66794" y="91162"/>
                </a:cubicBezTo>
                <a:lnTo>
                  <a:pt x="2778" y="155178"/>
                </a:lnTo>
                <a:cubicBezTo>
                  <a:pt x="992" y="156964"/>
                  <a:pt x="0" y="159385"/>
                  <a:pt x="0" y="161925"/>
                </a:cubicBezTo>
                <a:lnTo>
                  <a:pt x="0" y="193675"/>
                </a:lnTo>
                <a:cubicBezTo>
                  <a:pt x="0" y="198953"/>
                  <a:pt x="4247" y="203200"/>
                  <a:pt x="9525" y="203200"/>
                </a:cubicBezTo>
                <a:lnTo>
                  <a:pt x="41275" y="203200"/>
                </a:lnTo>
                <a:cubicBezTo>
                  <a:pt x="46553" y="203200"/>
                  <a:pt x="50800" y="198953"/>
                  <a:pt x="50800" y="193675"/>
                </a:cubicBezTo>
                <a:lnTo>
                  <a:pt x="50800" y="177800"/>
                </a:lnTo>
                <a:lnTo>
                  <a:pt x="66675" y="177800"/>
                </a:lnTo>
                <a:cubicBezTo>
                  <a:pt x="71953" y="177800"/>
                  <a:pt x="76200" y="173553"/>
                  <a:pt x="76200" y="168275"/>
                </a:cubicBezTo>
                <a:lnTo>
                  <a:pt x="76200" y="152400"/>
                </a:lnTo>
                <a:lnTo>
                  <a:pt x="92075" y="152400"/>
                </a:lnTo>
                <a:cubicBezTo>
                  <a:pt x="94615" y="152400"/>
                  <a:pt x="97036" y="151408"/>
                  <a:pt x="98822" y="149622"/>
                </a:cubicBezTo>
                <a:lnTo>
                  <a:pt x="112038" y="136406"/>
                </a:lnTo>
                <a:cubicBezTo>
                  <a:pt x="118745" y="138549"/>
                  <a:pt x="125928" y="139700"/>
                  <a:pt x="133350" y="139700"/>
                </a:cubicBezTo>
                <a:close/>
                <a:moveTo>
                  <a:pt x="149225" y="38100"/>
                </a:moveTo>
                <a:cubicBezTo>
                  <a:pt x="157987" y="38100"/>
                  <a:pt x="165100" y="45213"/>
                  <a:pt x="165100" y="53975"/>
                </a:cubicBezTo>
                <a:cubicBezTo>
                  <a:pt x="165100" y="62737"/>
                  <a:pt x="157987" y="69850"/>
                  <a:pt x="149225" y="69850"/>
                </a:cubicBezTo>
                <a:cubicBezTo>
                  <a:pt x="140463" y="69850"/>
                  <a:pt x="133350" y="62737"/>
                  <a:pt x="133350" y="53975"/>
                </a:cubicBezTo>
                <a:cubicBezTo>
                  <a:pt x="133350" y="45213"/>
                  <a:pt x="140463" y="38100"/>
                  <a:pt x="149225" y="3810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62000" y="5003800"/>
            <a:ext cx="4927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Secures Secrets:</a:t>
            </a: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Keeps API keys and proxies out of the frontend code.</a:t>
            </a:r>
            <a:endParaRPr lang="en-US" sz="1600" dirty="0"/>
          </a:p>
        </p:txBody>
      </p:sp>
      <p:pic>
        <p:nvPicPr>
          <p:cNvPr id="11" name="Image 1" descr="https://kimi-img.moonshot.cn/pub/slides/25-10-13-12:31:13-d3m814e6s4ta6lhlia00.png"/>
          <p:cNvPicPr>
            <a:picLocks noChangeAspect="1"/>
          </p:cNvPicPr>
          <p:nvPr/>
        </p:nvPicPr>
        <p:blipFill>
          <a:blip r:embed="rId4">
            <a:alphaModFix amt="98000"/>
          </a:blip>
          <a:stretch>
            <a:fillRect/>
          </a:stretch>
        </p:blipFill>
        <p:spPr>
          <a:xfrm>
            <a:off x="6342595" y="2105955"/>
            <a:ext cx="5603280" cy="31518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1938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Choosing the Right Scraper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18034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`PageController` uses a simple, readable `if-else` chain to match URL patterns. This prioritizes clarity over cleverness, making it easy for anyone to add new rules.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717800"/>
            <a:ext cx="11684000" cy="2946400"/>
          </a:xfrm>
          <a:custGeom>
            <a:avLst/>
            <a:gdLst/>
            <a:ahLst/>
            <a:cxnLst/>
            <a:rect l="l" t="t" r="r" b="b"/>
            <a:pathLst>
              <a:path w="11684000" h="2946400">
                <a:moveTo>
                  <a:pt x="101592" y="0"/>
                </a:moveTo>
                <a:lnTo>
                  <a:pt x="11582408" y="0"/>
                </a:lnTo>
                <a:cubicBezTo>
                  <a:pt x="11638516" y="0"/>
                  <a:pt x="11684000" y="45484"/>
                  <a:pt x="11684000" y="101592"/>
                </a:cubicBezTo>
                <a:lnTo>
                  <a:pt x="11684000" y="2844808"/>
                </a:lnTo>
                <a:cubicBezTo>
                  <a:pt x="11684000" y="2900916"/>
                  <a:pt x="11638516" y="2946400"/>
                  <a:pt x="11582408" y="2946400"/>
                </a:cubicBezTo>
                <a:lnTo>
                  <a:pt x="101592" y="2946400"/>
                </a:lnTo>
                <a:cubicBezTo>
                  <a:pt x="45484" y="2946400"/>
                  <a:pt x="0" y="2900916"/>
                  <a:pt x="0" y="28448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0000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457200" y="2941321"/>
            <a:ext cx="2951956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Match LinkedIn Profile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3175000"/>
            <a:ext cx="1127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C6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(str_contains($url, </a:t>
            </a: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'linkedin.com/in/'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)) {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60400" y="3429000"/>
            <a:ext cx="1107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$scraperScript = </a:t>
            </a: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'person_scraper.py'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57200" y="3683000"/>
            <a:ext cx="1127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 </a:t>
            </a:r>
            <a:r>
              <a:rPr lang="en-US" sz="1400" dirty="0">
                <a:solidFill>
                  <a:srgbClr val="C6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elseif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(str_contains($url, </a:t>
            </a: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'linkedin.com/jobs/'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)) {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60400" y="3937000"/>
            <a:ext cx="1107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$scraperScript = </a:t>
            </a: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'job_scraper.py'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57200" y="4191000"/>
            <a:ext cx="1127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 </a:t>
            </a:r>
            <a:r>
              <a:rPr lang="en-US" sz="1400" dirty="0">
                <a:solidFill>
                  <a:srgbClr val="C6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elseif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(...) { </a:t>
            </a: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... and so on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57200" y="4445000"/>
            <a:ext cx="1127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 </a:t>
            </a:r>
            <a:r>
              <a:rPr lang="en-US" sz="1400" dirty="0">
                <a:solidFill>
                  <a:srgbClr val="C6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else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0400" y="4719321"/>
            <a:ext cx="4711541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Defensive default: return a polite error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60400" y="4953000"/>
            <a:ext cx="1107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 response()-&gt;json([</a:t>
            </a: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'error'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=&gt; </a:t>
            </a: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'Unsupported page type'</a:t>
            </a: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]);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457200" y="5207000"/>
            <a:ext cx="11785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/>
          <p:cNvPicPr>
            <a:picLocks noChangeAspect="1"/>
          </p:cNvPicPr>
          <p:nvPr/>
        </p:nvPicPr>
        <p:blipFill>
          <a:blip r:embed="rId3"/>
          <a:srcRect l="6932" t="33896" r="28768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Extraction Engine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3462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Specialist Scripts, Shared Anatomy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219200" y="20574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Each scraper is a uniform, standalone CLI tool. New developers can clone, rename, and tweak, ensuring a consistent and predictable workflow.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206500" y="3073400"/>
            <a:ext cx="990600" cy="990600"/>
          </a:xfrm>
          <a:custGeom>
            <a:avLst/>
            <a:gdLst/>
            <a:ahLst/>
            <a:cxnLst/>
            <a:rect l="l" t="t" r="r" b="b"/>
            <a:pathLst>
              <a:path w="990600" h="990600">
                <a:moveTo>
                  <a:pt x="495300" y="0"/>
                </a:moveTo>
                <a:lnTo>
                  <a:pt x="495300" y="0"/>
                </a:lnTo>
                <a:cubicBezTo>
                  <a:pt x="768664" y="0"/>
                  <a:pt x="990600" y="221936"/>
                  <a:pt x="990600" y="495300"/>
                </a:cubicBezTo>
                <a:lnTo>
                  <a:pt x="990600" y="495300"/>
                </a:lnTo>
                <a:cubicBezTo>
                  <a:pt x="990600" y="768664"/>
                  <a:pt x="768664" y="990600"/>
                  <a:pt x="495300" y="990600"/>
                </a:cubicBezTo>
                <a:lnTo>
                  <a:pt x="495300" y="990600"/>
                </a:lnTo>
                <a:cubicBezTo>
                  <a:pt x="221936" y="990600"/>
                  <a:pt x="0" y="768664"/>
                  <a:pt x="0" y="495300"/>
                </a:cubicBezTo>
                <a:lnTo>
                  <a:pt x="0" y="495300"/>
                </a:lnTo>
                <a:cubicBezTo>
                  <a:pt x="0" y="221936"/>
                  <a:pt x="221936" y="0"/>
                  <a:pt x="4953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C6C6C6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485900" y="3352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8394" y="105906"/>
                </a:moveTo>
                <a:cubicBezTo>
                  <a:pt x="-2768" y="94744"/>
                  <a:pt x="-2768" y="76617"/>
                  <a:pt x="8394" y="65455"/>
                </a:cubicBezTo>
                <a:cubicBezTo>
                  <a:pt x="19556" y="54293"/>
                  <a:pt x="37683" y="54293"/>
                  <a:pt x="48845" y="65455"/>
                </a:cubicBezTo>
                <a:lnTo>
                  <a:pt x="191720" y="208330"/>
                </a:lnTo>
                <a:cubicBezTo>
                  <a:pt x="202883" y="219492"/>
                  <a:pt x="202883" y="237619"/>
                  <a:pt x="191720" y="248781"/>
                </a:cubicBezTo>
                <a:lnTo>
                  <a:pt x="48845" y="391656"/>
                </a:lnTo>
                <a:cubicBezTo>
                  <a:pt x="37683" y="402818"/>
                  <a:pt x="19556" y="402818"/>
                  <a:pt x="8394" y="391656"/>
                </a:cubicBezTo>
                <a:cubicBezTo>
                  <a:pt x="-2768" y="380494"/>
                  <a:pt x="-2768" y="362367"/>
                  <a:pt x="8394" y="351205"/>
                </a:cubicBezTo>
                <a:lnTo>
                  <a:pt x="130999" y="228600"/>
                </a:lnTo>
                <a:lnTo>
                  <a:pt x="8394" y="105906"/>
                </a:lnTo>
                <a:close/>
                <a:moveTo>
                  <a:pt x="200025" y="342900"/>
                </a:moveTo>
                <a:lnTo>
                  <a:pt x="428625" y="342900"/>
                </a:lnTo>
                <a:cubicBezTo>
                  <a:pt x="444431" y="342900"/>
                  <a:pt x="457200" y="355669"/>
                  <a:pt x="457200" y="371475"/>
                </a:cubicBezTo>
                <a:cubicBezTo>
                  <a:pt x="457200" y="387281"/>
                  <a:pt x="444431" y="400050"/>
                  <a:pt x="428625" y="400050"/>
                </a:cubicBezTo>
                <a:lnTo>
                  <a:pt x="200025" y="400050"/>
                </a:lnTo>
                <a:cubicBezTo>
                  <a:pt x="184219" y="400050"/>
                  <a:pt x="171450" y="387281"/>
                  <a:pt x="171450" y="371475"/>
                </a:cubicBezTo>
                <a:cubicBezTo>
                  <a:pt x="171450" y="355669"/>
                  <a:pt x="184219" y="342900"/>
                  <a:pt x="200025" y="34290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975201" y="4241800"/>
            <a:ext cx="147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CLI Tool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4000" y="4597400"/>
            <a:ext cx="2921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Accepts file path/URL, outputs JSON to stdout.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127500" y="3479800"/>
            <a:ext cx="990600" cy="990600"/>
          </a:xfrm>
          <a:custGeom>
            <a:avLst/>
            <a:gdLst/>
            <a:ahLst/>
            <a:cxnLst/>
            <a:rect l="l" t="t" r="r" b="b"/>
            <a:pathLst>
              <a:path w="990600" h="990600">
                <a:moveTo>
                  <a:pt x="495300" y="0"/>
                </a:moveTo>
                <a:lnTo>
                  <a:pt x="495300" y="0"/>
                </a:lnTo>
                <a:cubicBezTo>
                  <a:pt x="768664" y="0"/>
                  <a:pt x="990600" y="221936"/>
                  <a:pt x="990600" y="495300"/>
                </a:cubicBezTo>
                <a:lnTo>
                  <a:pt x="990600" y="495300"/>
                </a:lnTo>
                <a:cubicBezTo>
                  <a:pt x="990600" y="768664"/>
                  <a:pt x="768664" y="990600"/>
                  <a:pt x="495300" y="990600"/>
                </a:cubicBezTo>
                <a:lnTo>
                  <a:pt x="495300" y="990600"/>
                </a:lnTo>
                <a:cubicBezTo>
                  <a:pt x="221936" y="990600"/>
                  <a:pt x="0" y="768664"/>
                  <a:pt x="0" y="495300"/>
                </a:cubicBezTo>
                <a:lnTo>
                  <a:pt x="0" y="495300"/>
                </a:lnTo>
                <a:cubicBezTo>
                  <a:pt x="0" y="221936"/>
                  <a:pt x="221936" y="0"/>
                  <a:pt x="4953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C6C6C6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4406900" y="3759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8847" y="204043"/>
                </a:moveTo>
                <a:cubicBezTo>
                  <a:pt x="70723" y="120997"/>
                  <a:pt x="142250" y="57150"/>
                  <a:pt x="228600" y="57150"/>
                </a:cubicBezTo>
                <a:cubicBezTo>
                  <a:pt x="275927" y="57150"/>
                  <a:pt x="318790" y="76349"/>
                  <a:pt x="349865" y="107335"/>
                </a:cubicBezTo>
                <a:cubicBezTo>
                  <a:pt x="350044" y="107513"/>
                  <a:pt x="350222" y="107692"/>
                  <a:pt x="350401" y="107871"/>
                </a:cubicBezTo>
                <a:lnTo>
                  <a:pt x="357188" y="114300"/>
                </a:lnTo>
                <a:lnTo>
                  <a:pt x="314414" y="114300"/>
                </a:lnTo>
                <a:cubicBezTo>
                  <a:pt x="298609" y="114300"/>
                  <a:pt x="285839" y="127069"/>
                  <a:pt x="285839" y="142875"/>
                </a:cubicBezTo>
                <a:cubicBezTo>
                  <a:pt x="285839" y="158681"/>
                  <a:pt x="298609" y="171450"/>
                  <a:pt x="314414" y="171450"/>
                </a:cubicBezTo>
                <a:lnTo>
                  <a:pt x="428714" y="171450"/>
                </a:lnTo>
                <a:cubicBezTo>
                  <a:pt x="444520" y="171450"/>
                  <a:pt x="457289" y="158681"/>
                  <a:pt x="457289" y="142875"/>
                </a:cubicBezTo>
                <a:lnTo>
                  <a:pt x="457289" y="28575"/>
                </a:lnTo>
                <a:cubicBezTo>
                  <a:pt x="457289" y="12769"/>
                  <a:pt x="444520" y="0"/>
                  <a:pt x="428714" y="0"/>
                </a:cubicBezTo>
                <a:cubicBezTo>
                  <a:pt x="412909" y="0"/>
                  <a:pt x="400139" y="12769"/>
                  <a:pt x="400139" y="28575"/>
                </a:cubicBezTo>
                <a:lnTo>
                  <a:pt x="400139" y="76260"/>
                </a:lnTo>
                <a:lnTo>
                  <a:pt x="390049" y="66705"/>
                </a:lnTo>
                <a:cubicBezTo>
                  <a:pt x="348704" y="25539"/>
                  <a:pt x="291554" y="0"/>
                  <a:pt x="228600" y="0"/>
                </a:cubicBezTo>
                <a:cubicBezTo>
                  <a:pt x="113407" y="0"/>
                  <a:pt x="18127" y="85189"/>
                  <a:pt x="2322" y="196007"/>
                </a:cubicBezTo>
                <a:cubicBezTo>
                  <a:pt x="89" y="211634"/>
                  <a:pt x="10894" y="226100"/>
                  <a:pt x="26521" y="228332"/>
                </a:cubicBezTo>
                <a:cubicBezTo>
                  <a:pt x="42148" y="230565"/>
                  <a:pt x="56614" y="219670"/>
                  <a:pt x="58847" y="204133"/>
                </a:cubicBezTo>
                <a:close/>
                <a:moveTo>
                  <a:pt x="454878" y="261193"/>
                </a:moveTo>
                <a:cubicBezTo>
                  <a:pt x="457111" y="245566"/>
                  <a:pt x="446216" y="231100"/>
                  <a:pt x="430679" y="228868"/>
                </a:cubicBezTo>
                <a:cubicBezTo>
                  <a:pt x="415141" y="226635"/>
                  <a:pt x="400586" y="237530"/>
                  <a:pt x="398353" y="253067"/>
                </a:cubicBezTo>
                <a:cubicBezTo>
                  <a:pt x="386477" y="336113"/>
                  <a:pt x="314950" y="399961"/>
                  <a:pt x="228600" y="399961"/>
                </a:cubicBezTo>
                <a:cubicBezTo>
                  <a:pt x="181273" y="399961"/>
                  <a:pt x="138410" y="380762"/>
                  <a:pt x="107335" y="349776"/>
                </a:cubicBezTo>
                <a:cubicBezTo>
                  <a:pt x="107156" y="349597"/>
                  <a:pt x="106978" y="349419"/>
                  <a:pt x="106799" y="349240"/>
                </a:cubicBezTo>
                <a:lnTo>
                  <a:pt x="100012" y="342811"/>
                </a:lnTo>
                <a:lnTo>
                  <a:pt x="142786" y="342811"/>
                </a:lnTo>
                <a:cubicBezTo>
                  <a:pt x="158591" y="342811"/>
                  <a:pt x="171361" y="330041"/>
                  <a:pt x="171361" y="314236"/>
                </a:cubicBezTo>
                <a:cubicBezTo>
                  <a:pt x="171361" y="298430"/>
                  <a:pt x="158591" y="285661"/>
                  <a:pt x="142786" y="285661"/>
                </a:cubicBezTo>
                <a:lnTo>
                  <a:pt x="28575" y="285750"/>
                </a:lnTo>
                <a:cubicBezTo>
                  <a:pt x="20985" y="285750"/>
                  <a:pt x="13662" y="288786"/>
                  <a:pt x="8305" y="294233"/>
                </a:cubicBezTo>
                <a:cubicBezTo>
                  <a:pt x="2947" y="299680"/>
                  <a:pt x="-89" y="306913"/>
                  <a:pt x="0" y="314593"/>
                </a:cubicBezTo>
                <a:lnTo>
                  <a:pt x="893" y="428000"/>
                </a:lnTo>
                <a:cubicBezTo>
                  <a:pt x="982" y="443805"/>
                  <a:pt x="13930" y="456486"/>
                  <a:pt x="29736" y="456307"/>
                </a:cubicBezTo>
                <a:cubicBezTo>
                  <a:pt x="45541" y="456128"/>
                  <a:pt x="58222" y="443270"/>
                  <a:pt x="58043" y="427464"/>
                </a:cubicBezTo>
                <a:lnTo>
                  <a:pt x="57686" y="381476"/>
                </a:lnTo>
                <a:lnTo>
                  <a:pt x="67241" y="390495"/>
                </a:lnTo>
                <a:cubicBezTo>
                  <a:pt x="108585" y="431661"/>
                  <a:pt x="165646" y="457200"/>
                  <a:pt x="228600" y="457200"/>
                </a:cubicBezTo>
                <a:cubicBezTo>
                  <a:pt x="343793" y="457200"/>
                  <a:pt x="439073" y="372011"/>
                  <a:pt x="454878" y="261193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3534569" y="4648200"/>
            <a:ext cx="219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BeautifulSoup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175000" y="5003800"/>
            <a:ext cx="2921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Parses HTML with the lxml parser for speed.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048500" y="3073400"/>
            <a:ext cx="990600" cy="990600"/>
          </a:xfrm>
          <a:custGeom>
            <a:avLst/>
            <a:gdLst/>
            <a:ahLst/>
            <a:cxnLst/>
            <a:rect l="l" t="t" r="r" b="b"/>
            <a:pathLst>
              <a:path w="990600" h="990600">
                <a:moveTo>
                  <a:pt x="495300" y="0"/>
                </a:moveTo>
                <a:lnTo>
                  <a:pt x="495300" y="0"/>
                </a:lnTo>
                <a:cubicBezTo>
                  <a:pt x="768664" y="0"/>
                  <a:pt x="990600" y="221936"/>
                  <a:pt x="990600" y="495300"/>
                </a:cubicBezTo>
                <a:lnTo>
                  <a:pt x="990600" y="495300"/>
                </a:lnTo>
                <a:cubicBezTo>
                  <a:pt x="990600" y="768664"/>
                  <a:pt x="768664" y="990600"/>
                  <a:pt x="495300" y="990600"/>
                </a:cubicBezTo>
                <a:lnTo>
                  <a:pt x="495300" y="990600"/>
                </a:lnTo>
                <a:cubicBezTo>
                  <a:pt x="221936" y="990600"/>
                  <a:pt x="0" y="768664"/>
                  <a:pt x="0" y="495300"/>
                </a:cubicBezTo>
                <a:lnTo>
                  <a:pt x="0" y="495300"/>
                </a:lnTo>
                <a:cubicBezTo>
                  <a:pt x="0" y="221936"/>
                  <a:pt x="221936" y="0"/>
                  <a:pt x="4953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C6C6C6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7299325" y="33528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505956" y="48756"/>
                </a:moveTo>
                <a:cubicBezTo>
                  <a:pt x="517118" y="37594"/>
                  <a:pt x="517118" y="19467"/>
                  <a:pt x="505956" y="8305"/>
                </a:cubicBezTo>
                <a:cubicBezTo>
                  <a:pt x="494794" y="-2857"/>
                  <a:pt x="476667" y="-2857"/>
                  <a:pt x="465505" y="8305"/>
                </a:cubicBezTo>
                <a:lnTo>
                  <a:pt x="294055" y="179755"/>
                </a:lnTo>
                <a:lnTo>
                  <a:pt x="263069" y="148769"/>
                </a:lnTo>
                <a:cubicBezTo>
                  <a:pt x="259318" y="145018"/>
                  <a:pt x="254139" y="142875"/>
                  <a:pt x="248781" y="142875"/>
                </a:cubicBezTo>
                <a:cubicBezTo>
                  <a:pt x="237619" y="142875"/>
                  <a:pt x="228600" y="151894"/>
                  <a:pt x="228600" y="163056"/>
                </a:cubicBezTo>
                <a:lnTo>
                  <a:pt x="228600" y="189041"/>
                </a:lnTo>
                <a:lnTo>
                  <a:pt x="325309" y="285750"/>
                </a:lnTo>
                <a:lnTo>
                  <a:pt x="351294" y="285750"/>
                </a:lnTo>
                <a:cubicBezTo>
                  <a:pt x="362456" y="285750"/>
                  <a:pt x="371475" y="276731"/>
                  <a:pt x="371475" y="265569"/>
                </a:cubicBezTo>
                <a:cubicBezTo>
                  <a:pt x="371475" y="260211"/>
                  <a:pt x="369332" y="255032"/>
                  <a:pt x="365581" y="251281"/>
                </a:cubicBezTo>
                <a:lnTo>
                  <a:pt x="334595" y="220295"/>
                </a:lnTo>
                <a:lnTo>
                  <a:pt x="506045" y="48845"/>
                </a:lnTo>
                <a:close/>
                <a:moveTo>
                  <a:pt x="304592" y="315575"/>
                </a:moveTo>
                <a:lnTo>
                  <a:pt x="198775" y="209758"/>
                </a:lnTo>
                <a:cubicBezTo>
                  <a:pt x="160645" y="206454"/>
                  <a:pt x="122694" y="220206"/>
                  <a:pt x="95369" y="247531"/>
                </a:cubicBezTo>
                <a:lnTo>
                  <a:pt x="88225" y="254675"/>
                </a:lnTo>
                <a:cubicBezTo>
                  <a:pt x="68312" y="274588"/>
                  <a:pt x="57150" y="301556"/>
                  <a:pt x="57150" y="329684"/>
                </a:cubicBezTo>
                <a:cubicBezTo>
                  <a:pt x="57150" y="335756"/>
                  <a:pt x="63490" y="339685"/>
                  <a:pt x="68937" y="337006"/>
                </a:cubicBezTo>
                <a:lnTo>
                  <a:pt x="114568" y="314236"/>
                </a:lnTo>
                <a:cubicBezTo>
                  <a:pt x="119033" y="312003"/>
                  <a:pt x="123051" y="317897"/>
                  <a:pt x="119390" y="321290"/>
                </a:cubicBezTo>
                <a:lnTo>
                  <a:pt x="6519" y="422731"/>
                </a:lnTo>
                <a:cubicBezTo>
                  <a:pt x="2411" y="426482"/>
                  <a:pt x="0" y="431840"/>
                  <a:pt x="0" y="437465"/>
                </a:cubicBezTo>
                <a:cubicBezTo>
                  <a:pt x="0" y="448360"/>
                  <a:pt x="8840" y="457200"/>
                  <a:pt x="19735" y="457200"/>
                </a:cubicBezTo>
                <a:lnTo>
                  <a:pt x="174486" y="457200"/>
                </a:lnTo>
                <a:cubicBezTo>
                  <a:pt x="209133" y="457200"/>
                  <a:pt x="242262" y="443448"/>
                  <a:pt x="266819" y="418981"/>
                </a:cubicBezTo>
                <a:cubicBezTo>
                  <a:pt x="294144" y="391656"/>
                  <a:pt x="307806" y="353705"/>
                  <a:pt x="304592" y="315575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342063" y="4241800"/>
            <a:ext cx="2425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clean() Function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096000" y="4597400"/>
            <a:ext cx="2921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Normalizes text and handles UTF-8 encoding safely.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9969500" y="3479800"/>
            <a:ext cx="990600" cy="990600"/>
          </a:xfrm>
          <a:custGeom>
            <a:avLst/>
            <a:gdLst/>
            <a:ahLst/>
            <a:cxnLst/>
            <a:rect l="l" t="t" r="r" b="b"/>
            <a:pathLst>
              <a:path w="990600" h="990600">
                <a:moveTo>
                  <a:pt x="495300" y="0"/>
                </a:moveTo>
                <a:lnTo>
                  <a:pt x="495300" y="0"/>
                </a:lnTo>
                <a:cubicBezTo>
                  <a:pt x="768664" y="0"/>
                  <a:pt x="990600" y="221936"/>
                  <a:pt x="990600" y="495300"/>
                </a:cubicBezTo>
                <a:lnTo>
                  <a:pt x="990600" y="495300"/>
                </a:lnTo>
                <a:cubicBezTo>
                  <a:pt x="990600" y="768664"/>
                  <a:pt x="768664" y="990600"/>
                  <a:pt x="495300" y="990600"/>
                </a:cubicBezTo>
                <a:lnTo>
                  <a:pt x="495300" y="990600"/>
                </a:lnTo>
                <a:cubicBezTo>
                  <a:pt x="221936" y="990600"/>
                  <a:pt x="0" y="768664"/>
                  <a:pt x="0" y="495300"/>
                </a:cubicBezTo>
                <a:lnTo>
                  <a:pt x="0" y="495300"/>
                </a:lnTo>
                <a:cubicBezTo>
                  <a:pt x="0" y="221936"/>
                  <a:pt x="221936" y="0"/>
                  <a:pt x="4953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C6C6C6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10248900" y="3759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232708" y="0"/>
                  <a:pt x="236815" y="893"/>
                  <a:pt x="240566" y="2590"/>
                </a:cubicBezTo>
                <a:lnTo>
                  <a:pt x="408801" y="73938"/>
                </a:lnTo>
                <a:cubicBezTo>
                  <a:pt x="428446" y="82242"/>
                  <a:pt x="443091" y="101620"/>
                  <a:pt x="443002" y="125016"/>
                </a:cubicBezTo>
                <a:cubicBezTo>
                  <a:pt x="442555" y="213598"/>
                  <a:pt x="406122" y="375672"/>
                  <a:pt x="252264" y="449342"/>
                </a:cubicBezTo>
                <a:cubicBezTo>
                  <a:pt x="237351" y="456486"/>
                  <a:pt x="220028" y="456486"/>
                  <a:pt x="205115" y="449342"/>
                </a:cubicBezTo>
                <a:cubicBezTo>
                  <a:pt x="51167" y="375672"/>
                  <a:pt x="14823" y="213598"/>
                  <a:pt x="14377" y="125016"/>
                </a:cubicBezTo>
                <a:cubicBezTo>
                  <a:pt x="14287" y="101620"/>
                  <a:pt x="28932" y="82242"/>
                  <a:pt x="48577" y="73938"/>
                </a:cubicBezTo>
                <a:lnTo>
                  <a:pt x="216724" y="2590"/>
                </a:lnTo>
                <a:cubicBezTo>
                  <a:pt x="220474" y="893"/>
                  <a:pt x="224492" y="0"/>
                  <a:pt x="228600" y="0"/>
                </a:cubicBezTo>
                <a:close/>
                <a:moveTo>
                  <a:pt x="228600" y="59650"/>
                </a:moveTo>
                <a:lnTo>
                  <a:pt x="228600" y="397282"/>
                </a:lnTo>
                <a:cubicBezTo>
                  <a:pt x="351830" y="337631"/>
                  <a:pt x="384959" y="205472"/>
                  <a:pt x="385763" y="126355"/>
                </a:cubicBezTo>
                <a:lnTo>
                  <a:pt x="228600" y="59740"/>
                </a:lnTo>
                <a:lnTo>
                  <a:pt x="228600" y="59740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9342755" y="4648200"/>
            <a:ext cx="227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Error Handling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017000" y="5003800"/>
            <a:ext cx="2921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Try-except blocks per field ensure resilience.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pic>
        <p:nvPicPr>
          <p:cNvPr id="3" name="Image 1" descr="https://kimi-web-img.moonshot.cn/img/www.sibikeedu.com/78fa4ad083036585d30a3cd361cbd0f364a7cbf0.jpg"/>
          <p:cNvPicPr>
            <a:picLocks noChangeAspect="1"/>
          </p:cNvPicPr>
          <p:nvPr/>
        </p:nvPicPr>
        <p:blipFill>
          <a:blip r:embed="rId4"/>
          <a:srcRect l="15205" r="15205"/>
          <a:stretch/>
        </p:blipFill>
        <p:spPr>
          <a:xfrm>
            <a:off x="342863" y="1338572"/>
            <a:ext cx="5104218" cy="4271633"/>
          </a:xfrm>
          <a:prstGeom prst="roundRect">
            <a:avLst>
              <a:gd name="adj" fmla="val 1918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502400" y="1447800"/>
            <a:ext cx="5943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Resilient Selectors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502400" y="2159000"/>
            <a:ext cx="5435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multi-layer strategy to build scrapers that survive website redesigns and CSS class shuffling.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502400" y="3073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6248400" y="3073400"/>
            <a:ext cx="1016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7213600" y="3073400"/>
            <a:ext cx="4229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Anchor on Stable IDs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7213600" y="3378200"/>
            <a:ext cx="4229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Find a unique, stable ID or data-testid attribute.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6502400" y="3835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6248400" y="3835400"/>
            <a:ext cx="1016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7162800" y="3747278"/>
            <a:ext cx="462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Isolate the Section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162800" y="3971731"/>
            <a:ext cx="4178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Climb to the parent  to confine the search.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6502400" y="4597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1"/>
          <p:cNvSpPr/>
          <p:nvPr/>
        </p:nvSpPr>
        <p:spPr>
          <a:xfrm>
            <a:off x="6248400" y="4597400"/>
            <a:ext cx="1016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7213600" y="4597400"/>
            <a:ext cx="523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 Precisely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7213600" y="4902200"/>
            <a:ext cx="4724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specific, class-agnostic selectors within the isolated block.</a:t>
            </a:r>
            <a:endParaRPr lang="en-US" sz="1600" dirty="0"/>
          </a:p>
        </p:txBody>
      </p:sp>
      <p:pic>
        <p:nvPicPr>
          <p:cNvPr id="18" name="Image 2" descr="https://kimi-img.moonshot.cn/pub/slides/25-10-13-11:54:00-d3m7fm7aa0v8cj10v7i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884" y="1565628"/>
            <a:ext cx="5498177" cy="37508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/>
          <p:cNvPicPr>
            <a:picLocks noChangeAspect="1"/>
          </p:cNvPicPr>
          <p:nvPr/>
        </p:nvPicPr>
        <p:blipFill>
          <a:blip r:embed="rId3"/>
          <a:srcRect l="6932" t="33896" r="28768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Experience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330200"/>
            <a:ext cx="54356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Popup That Remembers &amp; Guides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1549400"/>
            <a:ext cx="5435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Seamless user experience through intelligent state management and subtle visual cues.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463800"/>
            <a:ext cx="5435600" cy="1219200"/>
          </a:xfrm>
          <a:custGeom>
            <a:avLst/>
            <a:gdLst/>
            <a:ahLst/>
            <a:cxnLst/>
            <a:rect l="l" t="t" r="r" b="b"/>
            <a:pathLst>
              <a:path w="5435600" h="1219200">
                <a:moveTo>
                  <a:pt x="101596" y="0"/>
                </a:moveTo>
                <a:lnTo>
                  <a:pt x="5334004" y="0"/>
                </a:lnTo>
                <a:cubicBezTo>
                  <a:pt x="5390114" y="0"/>
                  <a:pt x="5435600" y="45486"/>
                  <a:pt x="5435600" y="101596"/>
                </a:cubicBezTo>
                <a:lnTo>
                  <a:pt x="5435600" y="1117604"/>
                </a:lnTo>
                <a:cubicBezTo>
                  <a:pt x="5435600" y="1173714"/>
                  <a:pt x="5390114" y="1219200"/>
                  <a:pt x="53340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469900" y="27178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14300" y="25400"/>
                </a:moveTo>
                <a:cubicBezTo>
                  <a:pt x="156369" y="25400"/>
                  <a:pt x="190500" y="59531"/>
                  <a:pt x="190500" y="101600"/>
                </a:cubicBezTo>
                <a:cubicBezTo>
                  <a:pt x="190500" y="143669"/>
                  <a:pt x="156369" y="177800"/>
                  <a:pt x="114300" y="177800"/>
                </a:cubicBezTo>
                <a:cubicBezTo>
                  <a:pt x="88424" y="177800"/>
                  <a:pt x="65524" y="164902"/>
                  <a:pt x="51753" y="145137"/>
                </a:cubicBezTo>
                <a:cubicBezTo>
                  <a:pt x="47744" y="139383"/>
                  <a:pt x="39807" y="137993"/>
                  <a:pt x="34052" y="142002"/>
                </a:cubicBezTo>
                <a:cubicBezTo>
                  <a:pt x="28297" y="146010"/>
                  <a:pt x="26908" y="153948"/>
                  <a:pt x="30917" y="159703"/>
                </a:cubicBezTo>
                <a:cubicBezTo>
                  <a:pt x="49252" y="185976"/>
                  <a:pt x="79772" y="203200"/>
                  <a:pt x="114300" y="203200"/>
                </a:cubicBezTo>
                <a:cubicBezTo>
                  <a:pt x="170418" y="203200"/>
                  <a:pt x="215900" y="157718"/>
                  <a:pt x="215900" y="101600"/>
                </a:cubicBezTo>
                <a:cubicBezTo>
                  <a:pt x="215900" y="45482"/>
                  <a:pt x="170418" y="0"/>
                  <a:pt x="114300" y="0"/>
                </a:cubicBezTo>
                <a:cubicBezTo>
                  <a:pt x="80288" y="0"/>
                  <a:pt x="50205" y="16708"/>
                  <a:pt x="31750" y="42347"/>
                </a:cubicBezTo>
                <a:lnTo>
                  <a:pt x="31750" y="31750"/>
                </a:lnTo>
                <a:cubicBezTo>
                  <a:pt x="31750" y="24725"/>
                  <a:pt x="26075" y="19050"/>
                  <a:pt x="19050" y="19050"/>
                </a:cubicBezTo>
                <a:cubicBezTo>
                  <a:pt x="12025" y="19050"/>
                  <a:pt x="6350" y="24725"/>
                  <a:pt x="6350" y="31750"/>
                </a:cubicBezTo>
                <a:lnTo>
                  <a:pt x="6350" y="76200"/>
                </a:lnTo>
                <a:cubicBezTo>
                  <a:pt x="6350" y="83225"/>
                  <a:pt x="12025" y="88900"/>
                  <a:pt x="19050" y="88900"/>
                </a:cubicBezTo>
                <a:lnTo>
                  <a:pt x="28813" y="88900"/>
                </a:lnTo>
                <a:cubicBezTo>
                  <a:pt x="29012" y="88900"/>
                  <a:pt x="29210" y="88900"/>
                  <a:pt x="29408" y="88900"/>
                </a:cubicBezTo>
                <a:lnTo>
                  <a:pt x="63540" y="88900"/>
                </a:lnTo>
                <a:cubicBezTo>
                  <a:pt x="70564" y="88900"/>
                  <a:pt x="76240" y="83225"/>
                  <a:pt x="76240" y="76200"/>
                </a:cubicBezTo>
                <a:cubicBezTo>
                  <a:pt x="76240" y="69175"/>
                  <a:pt x="70564" y="63500"/>
                  <a:pt x="63540" y="63500"/>
                </a:cubicBezTo>
                <a:lnTo>
                  <a:pt x="48339" y="63500"/>
                </a:lnTo>
                <a:cubicBezTo>
                  <a:pt x="61476" y="40719"/>
                  <a:pt x="86122" y="25400"/>
                  <a:pt x="114300" y="25400"/>
                </a:cubicBezTo>
                <a:close/>
                <a:moveTo>
                  <a:pt x="123825" y="60325"/>
                </a:moveTo>
                <a:cubicBezTo>
                  <a:pt x="123825" y="55047"/>
                  <a:pt x="119578" y="50800"/>
                  <a:pt x="114300" y="50800"/>
                </a:cubicBezTo>
                <a:cubicBezTo>
                  <a:pt x="109022" y="50800"/>
                  <a:pt x="104775" y="55047"/>
                  <a:pt x="104775" y="60325"/>
                </a:cubicBezTo>
                <a:lnTo>
                  <a:pt x="104775" y="101600"/>
                </a:lnTo>
                <a:cubicBezTo>
                  <a:pt x="104775" y="104140"/>
                  <a:pt x="105767" y="106561"/>
                  <a:pt x="107553" y="108347"/>
                </a:cubicBezTo>
                <a:lnTo>
                  <a:pt x="136128" y="136922"/>
                </a:lnTo>
                <a:cubicBezTo>
                  <a:pt x="139859" y="140652"/>
                  <a:pt x="145891" y="140652"/>
                  <a:pt x="149582" y="136922"/>
                </a:cubicBezTo>
                <a:cubicBezTo>
                  <a:pt x="153273" y="133191"/>
                  <a:pt x="153313" y="127159"/>
                  <a:pt x="149582" y="123468"/>
                </a:cubicBezTo>
                <a:lnTo>
                  <a:pt x="123785" y="97671"/>
                </a:lnTo>
                <a:lnTo>
                  <a:pt x="123785" y="60325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863600" y="2667000"/>
            <a:ext cx="462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 Persistence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63600" y="2971800"/>
            <a:ext cx="4622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Uses `chrome.storage.local` to remember results on a tab, even if the popup is closed.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54000" y="3886200"/>
            <a:ext cx="5435600" cy="1219200"/>
          </a:xfrm>
          <a:custGeom>
            <a:avLst/>
            <a:gdLst/>
            <a:ahLst/>
            <a:cxnLst/>
            <a:rect l="l" t="t" r="r" b="b"/>
            <a:pathLst>
              <a:path w="5435600" h="1219200">
                <a:moveTo>
                  <a:pt x="101596" y="0"/>
                </a:moveTo>
                <a:lnTo>
                  <a:pt x="5334004" y="0"/>
                </a:lnTo>
                <a:cubicBezTo>
                  <a:pt x="5390114" y="0"/>
                  <a:pt x="5435600" y="45486"/>
                  <a:pt x="5435600" y="101596"/>
                </a:cubicBezTo>
                <a:lnTo>
                  <a:pt x="5435600" y="1117604"/>
                </a:lnTo>
                <a:cubicBezTo>
                  <a:pt x="5435600" y="1173714"/>
                  <a:pt x="5390114" y="1219200"/>
                  <a:pt x="53340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482600" y="4140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0540" y="76200"/>
                </a:moveTo>
                <a:lnTo>
                  <a:pt x="193675" y="76200"/>
                </a:lnTo>
                <a:cubicBezTo>
                  <a:pt x="198953" y="76200"/>
                  <a:pt x="203200" y="71953"/>
                  <a:pt x="203200" y="66675"/>
                </a:cubicBezTo>
                <a:lnTo>
                  <a:pt x="203200" y="9525"/>
                </a:lnTo>
                <a:cubicBezTo>
                  <a:pt x="203200" y="5675"/>
                  <a:pt x="200898" y="2183"/>
                  <a:pt x="197326" y="714"/>
                </a:cubicBezTo>
                <a:cubicBezTo>
                  <a:pt x="193754" y="-754"/>
                  <a:pt x="189667" y="79"/>
                  <a:pt x="186928" y="2778"/>
                </a:cubicBezTo>
                <a:lnTo>
                  <a:pt x="166410" y="23336"/>
                </a:lnTo>
                <a:cubicBezTo>
                  <a:pt x="148828" y="8771"/>
                  <a:pt x="126206" y="0"/>
                  <a:pt x="101600" y="0"/>
                </a:cubicBezTo>
                <a:cubicBezTo>
                  <a:pt x="50403" y="0"/>
                  <a:pt x="8057" y="37862"/>
                  <a:pt x="1032" y="87114"/>
                </a:cubicBezTo>
                <a:cubicBezTo>
                  <a:pt x="40" y="94059"/>
                  <a:pt x="4842" y="100489"/>
                  <a:pt x="11787" y="101481"/>
                </a:cubicBezTo>
                <a:cubicBezTo>
                  <a:pt x="18733" y="102473"/>
                  <a:pt x="25162" y="97631"/>
                  <a:pt x="26154" y="90726"/>
                </a:cubicBezTo>
                <a:cubicBezTo>
                  <a:pt x="31433" y="53777"/>
                  <a:pt x="63222" y="25400"/>
                  <a:pt x="101600" y="25400"/>
                </a:cubicBezTo>
                <a:cubicBezTo>
                  <a:pt x="119221" y="25400"/>
                  <a:pt x="135414" y="31353"/>
                  <a:pt x="148312" y="41394"/>
                </a:cubicBezTo>
                <a:lnTo>
                  <a:pt x="129778" y="59928"/>
                </a:lnTo>
                <a:cubicBezTo>
                  <a:pt x="127040" y="62667"/>
                  <a:pt x="126246" y="66754"/>
                  <a:pt x="127714" y="70326"/>
                </a:cubicBezTo>
                <a:cubicBezTo>
                  <a:pt x="129183" y="73898"/>
                  <a:pt x="132675" y="76200"/>
                  <a:pt x="136525" y="76200"/>
                </a:cubicBezTo>
                <a:lnTo>
                  <a:pt x="190540" y="76200"/>
                </a:lnTo>
                <a:close/>
                <a:moveTo>
                  <a:pt x="202208" y="116086"/>
                </a:moveTo>
                <a:cubicBezTo>
                  <a:pt x="203200" y="109141"/>
                  <a:pt x="198358" y="102711"/>
                  <a:pt x="191452" y="101719"/>
                </a:cubicBezTo>
                <a:cubicBezTo>
                  <a:pt x="184547" y="100727"/>
                  <a:pt x="178078" y="105569"/>
                  <a:pt x="177086" y="112474"/>
                </a:cubicBezTo>
                <a:cubicBezTo>
                  <a:pt x="171807" y="149384"/>
                  <a:pt x="140017" y="177760"/>
                  <a:pt x="101640" y="177760"/>
                </a:cubicBezTo>
                <a:cubicBezTo>
                  <a:pt x="84018" y="177760"/>
                  <a:pt x="67826" y="171807"/>
                  <a:pt x="54928" y="161766"/>
                </a:cubicBezTo>
                <a:lnTo>
                  <a:pt x="73422" y="143272"/>
                </a:lnTo>
                <a:cubicBezTo>
                  <a:pt x="76160" y="140533"/>
                  <a:pt x="76954" y="136446"/>
                  <a:pt x="75486" y="132874"/>
                </a:cubicBezTo>
                <a:cubicBezTo>
                  <a:pt x="74017" y="129302"/>
                  <a:pt x="70525" y="127000"/>
                  <a:pt x="66675" y="127000"/>
                </a:cubicBezTo>
                <a:lnTo>
                  <a:pt x="9525" y="127000"/>
                </a:lnTo>
                <a:cubicBezTo>
                  <a:pt x="4247" y="127000"/>
                  <a:pt x="0" y="131247"/>
                  <a:pt x="0" y="136525"/>
                </a:cubicBezTo>
                <a:lnTo>
                  <a:pt x="0" y="193675"/>
                </a:lnTo>
                <a:cubicBezTo>
                  <a:pt x="0" y="197525"/>
                  <a:pt x="2302" y="201017"/>
                  <a:pt x="5874" y="202486"/>
                </a:cubicBezTo>
                <a:cubicBezTo>
                  <a:pt x="9446" y="203954"/>
                  <a:pt x="13533" y="203121"/>
                  <a:pt x="16272" y="200422"/>
                </a:cubicBezTo>
                <a:lnTo>
                  <a:pt x="36830" y="179864"/>
                </a:lnTo>
                <a:cubicBezTo>
                  <a:pt x="54372" y="194429"/>
                  <a:pt x="76994" y="203200"/>
                  <a:pt x="101600" y="203200"/>
                </a:cubicBezTo>
                <a:cubicBezTo>
                  <a:pt x="152797" y="203200"/>
                  <a:pt x="195143" y="165338"/>
                  <a:pt x="202168" y="116086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863600" y="4089400"/>
            <a:ext cx="462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Automatic Reset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63600" y="4394200"/>
            <a:ext cx="4622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Background script clears data on tab switch, ensuring a fresh start for each new task.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5308600"/>
            <a:ext cx="5435600" cy="1219200"/>
          </a:xfrm>
          <a:custGeom>
            <a:avLst/>
            <a:gdLst/>
            <a:ahLst/>
            <a:cxnLst/>
            <a:rect l="l" t="t" r="r" b="b"/>
            <a:pathLst>
              <a:path w="5435600" h="1219200">
                <a:moveTo>
                  <a:pt x="101596" y="0"/>
                </a:moveTo>
                <a:lnTo>
                  <a:pt x="5334004" y="0"/>
                </a:lnTo>
                <a:cubicBezTo>
                  <a:pt x="5390114" y="0"/>
                  <a:pt x="5435600" y="45486"/>
                  <a:pt x="5435600" y="101596"/>
                </a:cubicBezTo>
                <a:lnTo>
                  <a:pt x="5435600" y="1117604"/>
                </a:lnTo>
                <a:cubicBezTo>
                  <a:pt x="5435600" y="1173714"/>
                  <a:pt x="5390114" y="1219200"/>
                  <a:pt x="5334004" y="1219200"/>
                </a:cubicBezTo>
                <a:lnTo>
                  <a:pt x="101596" y="1219200"/>
                </a:lnTo>
                <a:cubicBezTo>
                  <a:pt x="45486" y="1219200"/>
                  <a:pt x="0" y="1173714"/>
                  <a:pt x="0" y="1117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508000" y="556260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116245" y="152400"/>
                </a:moveTo>
                <a:cubicBezTo>
                  <a:pt x="119142" y="143550"/>
                  <a:pt x="124936" y="135533"/>
                  <a:pt x="131485" y="128627"/>
                </a:cubicBezTo>
                <a:cubicBezTo>
                  <a:pt x="144462" y="114975"/>
                  <a:pt x="152400" y="96520"/>
                  <a:pt x="152400" y="76200"/>
                </a:cubicBezTo>
                <a:cubicBezTo>
                  <a:pt x="152400" y="34131"/>
                  <a:pt x="118269" y="0"/>
                  <a:pt x="76200" y="0"/>
                </a:cubicBezTo>
                <a:cubicBezTo>
                  <a:pt x="34131" y="0"/>
                  <a:pt x="0" y="34131"/>
                  <a:pt x="0" y="76200"/>
                </a:cubicBezTo>
                <a:cubicBezTo>
                  <a:pt x="0" y="96520"/>
                  <a:pt x="7938" y="114975"/>
                  <a:pt x="20915" y="128627"/>
                </a:cubicBezTo>
                <a:cubicBezTo>
                  <a:pt x="27464" y="135533"/>
                  <a:pt x="33298" y="143550"/>
                  <a:pt x="36155" y="152400"/>
                </a:cubicBezTo>
                <a:lnTo>
                  <a:pt x="116205" y="152400"/>
                </a:lnTo>
                <a:close/>
                <a:moveTo>
                  <a:pt x="114300" y="171450"/>
                </a:moveTo>
                <a:lnTo>
                  <a:pt x="38100" y="171450"/>
                </a:lnTo>
                <a:lnTo>
                  <a:pt x="38100" y="177800"/>
                </a:lnTo>
                <a:cubicBezTo>
                  <a:pt x="38100" y="195342"/>
                  <a:pt x="52308" y="209550"/>
                  <a:pt x="69850" y="209550"/>
                </a:cubicBezTo>
                <a:lnTo>
                  <a:pt x="82550" y="209550"/>
                </a:lnTo>
                <a:cubicBezTo>
                  <a:pt x="100092" y="209550"/>
                  <a:pt x="114300" y="195342"/>
                  <a:pt x="114300" y="177800"/>
                </a:cubicBezTo>
                <a:lnTo>
                  <a:pt x="114300" y="171450"/>
                </a:lnTo>
                <a:close/>
                <a:moveTo>
                  <a:pt x="73025" y="44450"/>
                </a:moveTo>
                <a:cubicBezTo>
                  <a:pt x="57229" y="44450"/>
                  <a:pt x="44450" y="57229"/>
                  <a:pt x="44450" y="73025"/>
                </a:cubicBezTo>
                <a:cubicBezTo>
                  <a:pt x="44450" y="78303"/>
                  <a:pt x="40203" y="82550"/>
                  <a:pt x="34925" y="82550"/>
                </a:cubicBezTo>
                <a:cubicBezTo>
                  <a:pt x="29647" y="82550"/>
                  <a:pt x="25400" y="78303"/>
                  <a:pt x="25400" y="73025"/>
                </a:cubicBezTo>
                <a:cubicBezTo>
                  <a:pt x="25400" y="46712"/>
                  <a:pt x="46712" y="25400"/>
                  <a:pt x="73025" y="25400"/>
                </a:cubicBezTo>
                <a:cubicBezTo>
                  <a:pt x="78303" y="25400"/>
                  <a:pt x="82550" y="29647"/>
                  <a:pt x="82550" y="34925"/>
                </a:cubicBezTo>
                <a:cubicBezTo>
                  <a:pt x="82550" y="40203"/>
                  <a:pt x="78303" y="44450"/>
                  <a:pt x="73025" y="4445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863600" y="5511800"/>
            <a:ext cx="462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Dynamic Icon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63600" y="5816600"/>
            <a:ext cx="4622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subtle coach:</a:t>
            </a:r>
            <a:r>
              <a:rPr lang="en-US" sz="1400" dirty="0">
                <a:solidFill>
                  <a:srgbClr val="939393"/>
                </a:solidFill>
                <a:highlight>
                  <a:srgbClr val="000000"/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>
                <a:solidFill>
                  <a:schemeClr val="bg1"/>
                </a:solidFill>
                <a:highlight>
                  <a:srgbClr val="000000"/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black</a:t>
            </a:r>
            <a:r>
              <a:rPr lang="en-US" sz="1400" dirty="0">
                <a:solidFill>
                  <a:srgbClr val="000000"/>
                </a:solidFill>
                <a:highlight>
                  <a:srgbClr val="000000"/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means ready,</a:t>
            </a:r>
            <a:r>
              <a:rPr lang="en-US" sz="1400" dirty="0">
                <a:solidFill>
                  <a:srgbClr val="939393"/>
                </a:solidFill>
                <a:highlight>
                  <a:srgbClr val="808080"/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>
                <a:solidFill>
                  <a:schemeClr val="bg1"/>
                </a:solidFill>
                <a:highlight>
                  <a:srgbClr val="808080"/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gray</a:t>
            </a:r>
            <a:r>
              <a:rPr lang="en-US" sz="1400" dirty="0">
                <a:solidFill>
                  <a:srgbClr val="000000"/>
                </a:solidFill>
                <a:highlight>
                  <a:srgbClr val="808080"/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means irrelevant.</a:t>
            </a:r>
            <a:endParaRPr lang="en-US" sz="1600" dirty="0"/>
          </a:p>
        </p:txBody>
      </p:sp>
      <p:pic>
        <p:nvPicPr>
          <p:cNvPr id="17" name="Image 1" descr="https://kimi-web-img.moonshot.cn/img/images.shejidaren.com/7184b20ef7b08f008007d4a0d2327a7fc1120f6e.jpg"/>
          <p:cNvPicPr>
            <a:picLocks noChangeAspect="1"/>
          </p:cNvPicPr>
          <p:nvPr/>
        </p:nvPicPr>
        <p:blipFill>
          <a:blip r:embed="rId4"/>
          <a:srcRect l="6875" r="6875"/>
          <a:stretch/>
        </p:blipFill>
        <p:spPr>
          <a:xfrm>
            <a:off x="6098540" y="1256517"/>
            <a:ext cx="5839460" cy="4306083"/>
          </a:xfrm>
          <a:prstGeom prst="roundRect">
            <a:avLst>
              <a:gd name="adj" fmla="val 2000"/>
            </a:avLst>
          </a:prstGeom>
        </p:spPr>
      </p:pic>
      <p:pic>
        <p:nvPicPr>
          <p:cNvPr id="18" name="Image 2" descr="https://kimi-img.moonshot.cn/pub/slides/25-10-13-11:51:45-d3m7ekc432e0bn00v18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8540" y="1433557"/>
            <a:ext cx="5839460" cy="4015017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6002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Copy-Ready Formatting in One Tap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311400"/>
            <a:ext cx="1026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is instantly usable. Paste into your ATS, CRM, or email without any reformatting.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591628" y="3149600"/>
            <a:ext cx="1181100" cy="1181100"/>
          </a:xfrm>
          <a:custGeom>
            <a:avLst/>
            <a:gdLst/>
            <a:ahLst/>
            <a:cxnLst/>
            <a:rect l="l" t="t" r="r" b="b"/>
            <a:pathLst>
              <a:path w="1181100" h="1181100">
                <a:moveTo>
                  <a:pt x="590550" y="0"/>
                </a:moveTo>
                <a:lnTo>
                  <a:pt x="590550" y="0"/>
                </a:lnTo>
                <a:cubicBezTo>
                  <a:pt x="916483" y="0"/>
                  <a:pt x="1181100" y="264617"/>
                  <a:pt x="1181100" y="590550"/>
                </a:cubicBezTo>
                <a:lnTo>
                  <a:pt x="1181100" y="590550"/>
                </a:lnTo>
                <a:cubicBezTo>
                  <a:pt x="1181100" y="916483"/>
                  <a:pt x="916483" y="1181100"/>
                  <a:pt x="590550" y="1181100"/>
                </a:cubicBezTo>
                <a:lnTo>
                  <a:pt x="590550" y="1181100"/>
                </a:lnTo>
                <a:cubicBezTo>
                  <a:pt x="264617" y="1181100"/>
                  <a:pt x="0" y="916483"/>
                  <a:pt x="0" y="590550"/>
                </a:cubicBezTo>
                <a:lnTo>
                  <a:pt x="0" y="590550"/>
                </a:lnTo>
                <a:cubicBezTo>
                  <a:pt x="0" y="264617"/>
                  <a:pt x="264617" y="0"/>
                  <a:pt x="5905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20320">
            <a:solidFill>
              <a:srgbClr val="C6C6C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2001202" y="3530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114300" y="35719"/>
                </a:moveTo>
                <a:cubicBezTo>
                  <a:pt x="114300" y="15984"/>
                  <a:pt x="130284" y="0"/>
                  <a:pt x="150019" y="0"/>
                </a:cubicBezTo>
                <a:cubicBezTo>
                  <a:pt x="169753" y="0"/>
                  <a:pt x="185738" y="15984"/>
                  <a:pt x="185738" y="35719"/>
                </a:cubicBezTo>
                <a:lnTo>
                  <a:pt x="185738" y="168057"/>
                </a:lnTo>
                <a:cubicBezTo>
                  <a:pt x="193328" y="161270"/>
                  <a:pt x="203329" y="157163"/>
                  <a:pt x="214313" y="157163"/>
                </a:cubicBezTo>
                <a:cubicBezTo>
                  <a:pt x="232708" y="157163"/>
                  <a:pt x="248424" y="168771"/>
                  <a:pt x="254496" y="185023"/>
                </a:cubicBezTo>
                <a:cubicBezTo>
                  <a:pt x="262354" y="176719"/>
                  <a:pt x="273427" y="171450"/>
                  <a:pt x="285750" y="171450"/>
                </a:cubicBezTo>
                <a:cubicBezTo>
                  <a:pt x="308342" y="171450"/>
                  <a:pt x="326827" y="188863"/>
                  <a:pt x="328523" y="211009"/>
                </a:cubicBezTo>
                <a:cubicBezTo>
                  <a:pt x="336113" y="204133"/>
                  <a:pt x="346204" y="200025"/>
                  <a:pt x="357188" y="200025"/>
                </a:cubicBezTo>
                <a:cubicBezTo>
                  <a:pt x="380851" y="200025"/>
                  <a:pt x="400050" y="219224"/>
                  <a:pt x="400050" y="242888"/>
                </a:cubicBezTo>
                <a:lnTo>
                  <a:pt x="400050" y="342900"/>
                </a:lnTo>
                <a:cubicBezTo>
                  <a:pt x="400050" y="406033"/>
                  <a:pt x="348883" y="457200"/>
                  <a:pt x="285750" y="457200"/>
                </a:cubicBezTo>
                <a:lnTo>
                  <a:pt x="209580" y="457200"/>
                </a:lnTo>
                <a:cubicBezTo>
                  <a:pt x="205115" y="457200"/>
                  <a:pt x="200739" y="456932"/>
                  <a:pt x="196453" y="456307"/>
                </a:cubicBezTo>
                <a:cubicBezTo>
                  <a:pt x="147072" y="451306"/>
                  <a:pt x="101620" y="425946"/>
                  <a:pt x="71438" y="385763"/>
                </a:cubicBezTo>
                <a:lnTo>
                  <a:pt x="7144" y="300038"/>
                </a:lnTo>
                <a:cubicBezTo>
                  <a:pt x="-4733" y="284232"/>
                  <a:pt x="-1518" y="261908"/>
                  <a:pt x="14288" y="250031"/>
                </a:cubicBezTo>
                <a:cubicBezTo>
                  <a:pt x="30093" y="238155"/>
                  <a:pt x="52417" y="241369"/>
                  <a:pt x="64294" y="257175"/>
                </a:cubicBezTo>
                <a:lnTo>
                  <a:pt x="114300" y="323880"/>
                </a:lnTo>
                <a:lnTo>
                  <a:pt x="114300" y="35719"/>
                </a:lnTo>
                <a:close/>
                <a:moveTo>
                  <a:pt x="214313" y="271463"/>
                </a:moveTo>
                <a:cubicBezTo>
                  <a:pt x="214313" y="263604"/>
                  <a:pt x="207883" y="257175"/>
                  <a:pt x="200025" y="257175"/>
                </a:cubicBezTo>
                <a:cubicBezTo>
                  <a:pt x="192167" y="257175"/>
                  <a:pt x="185738" y="263604"/>
                  <a:pt x="185738" y="271463"/>
                </a:cubicBezTo>
                <a:lnTo>
                  <a:pt x="185738" y="357188"/>
                </a:lnTo>
                <a:cubicBezTo>
                  <a:pt x="185738" y="365046"/>
                  <a:pt x="192167" y="371475"/>
                  <a:pt x="200025" y="371475"/>
                </a:cubicBezTo>
                <a:cubicBezTo>
                  <a:pt x="207883" y="371475"/>
                  <a:pt x="214313" y="365046"/>
                  <a:pt x="214313" y="357188"/>
                </a:cubicBezTo>
                <a:lnTo>
                  <a:pt x="214313" y="271463"/>
                </a:lnTo>
                <a:close/>
                <a:moveTo>
                  <a:pt x="257175" y="257175"/>
                </a:moveTo>
                <a:cubicBezTo>
                  <a:pt x="249317" y="257175"/>
                  <a:pt x="242888" y="263604"/>
                  <a:pt x="242888" y="271463"/>
                </a:cubicBezTo>
                <a:lnTo>
                  <a:pt x="242888" y="357188"/>
                </a:lnTo>
                <a:cubicBezTo>
                  <a:pt x="242888" y="365046"/>
                  <a:pt x="249317" y="371475"/>
                  <a:pt x="257175" y="371475"/>
                </a:cubicBezTo>
                <a:cubicBezTo>
                  <a:pt x="265033" y="371475"/>
                  <a:pt x="271463" y="365046"/>
                  <a:pt x="271463" y="357188"/>
                </a:cubicBezTo>
                <a:lnTo>
                  <a:pt x="271463" y="271463"/>
                </a:lnTo>
                <a:cubicBezTo>
                  <a:pt x="271463" y="263604"/>
                  <a:pt x="265033" y="257175"/>
                  <a:pt x="257175" y="257175"/>
                </a:cubicBezTo>
                <a:close/>
                <a:moveTo>
                  <a:pt x="328613" y="271463"/>
                </a:moveTo>
                <a:cubicBezTo>
                  <a:pt x="328613" y="263604"/>
                  <a:pt x="322183" y="257175"/>
                  <a:pt x="314325" y="257175"/>
                </a:cubicBezTo>
                <a:cubicBezTo>
                  <a:pt x="306467" y="257175"/>
                  <a:pt x="300038" y="263604"/>
                  <a:pt x="300038" y="271463"/>
                </a:cubicBezTo>
                <a:lnTo>
                  <a:pt x="300038" y="357188"/>
                </a:lnTo>
                <a:cubicBezTo>
                  <a:pt x="300038" y="365046"/>
                  <a:pt x="306467" y="371475"/>
                  <a:pt x="314325" y="371475"/>
                </a:cubicBezTo>
                <a:cubicBezTo>
                  <a:pt x="322183" y="371475"/>
                  <a:pt x="328613" y="365046"/>
                  <a:pt x="328613" y="357188"/>
                </a:cubicBezTo>
                <a:lnTo>
                  <a:pt x="328613" y="271463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960914" y="4521200"/>
            <a:ext cx="2476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Hover-to-Reveal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22091" y="4876800"/>
            <a:ext cx="3962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copy icon fades in on hover for a clean UI.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486241" y="3022600"/>
            <a:ext cx="1181100" cy="1181100"/>
          </a:xfrm>
          <a:custGeom>
            <a:avLst/>
            <a:gdLst/>
            <a:ahLst/>
            <a:cxnLst/>
            <a:rect l="l" t="t" r="r" b="b"/>
            <a:pathLst>
              <a:path w="1181100" h="1181100">
                <a:moveTo>
                  <a:pt x="590550" y="0"/>
                </a:moveTo>
                <a:lnTo>
                  <a:pt x="590550" y="0"/>
                </a:lnTo>
                <a:cubicBezTo>
                  <a:pt x="916483" y="0"/>
                  <a:pt x="1181100" y="264617"/>
                  <a:pt x="1181100" y="590550"/>
                </a:cubicBezTo>
                <a:lnTo>
                  <a:pt x="1181100" y="590550"/>
                </a:lnTo>
                <a:cubicBezTo>
                  <a:pt x="1181100" y="916483"/>
                  <a:pt x="916483" y="1181100"/>
                  <a:pt x="590550" y="1181100"/>
                </a:cubicBezTo>
                <a:lnTo>
                  <a:pt x="590550" y="1181100"/>
                </a:lnTo>
                <a:cubicBezTo>
                  <a:pt x="264617" y="1181100"/>
                  <a:pt x="0" y="916483"/>
                  <a:pt x="0" y="590550"/>
                </a:cubicBezTo>
                <a:lnTo>
                  <a:pt x="0" y="590550"/>
                </a:lnTo>
                <a:cubicBezTo>
                  <a:pt x="0" y="264617"/>
                  <a:pt x="264617" y="0"/>
                  <a:pt x="5905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20320">
            <a:solidFill>
              <a:srgbClr val="C6C6C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924391" y="34036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223153" y="59650"/>
                </a:moveTo>
                <a:cubicBezTo>
                  <a:pt x="232440" y="46881"/>
                  <a:pt x="229582" y="29021"/>
                  <a:pt x="216813" y="19735"/>
                </a:cubicBezTo>
                <a:cubicBezTo>
                  <a:pt x="204043" y="10448"/>
                  <a:pt x="186184" y="13305"/>
                  <a:pt x="176897" y="26075"/>
                </a:cubicBezTo>
                <a:lnTo>
                  <a:pt x="82242" y="156180"/>
                </a:lnTo>
                <a:lnTo>
                  <a:pt x="48756" y="122694"/>
                </a:lnTo>
                <a:cubicBezTo>
                  <a:pt x="37594" y="111532"/>
                  <a:pt x="19467" y="111532"/>
                  <a:pt x="8305" y="122694"/>
                </a:cubicBezTo>
                <a:cubicBezTo>
                  <a:pt x="-2857" y="133856"/>
                  <a:pt x="-2857" y="151983"/>
                  <a:pt x="8305" y="163145"/>
                </a:cubicBezTo>
                <a:lnTo>
                  <a:pt x="65455" y="220295"/>
                </a:lnTo>
                <a:cubicBezTo>
                  <a:pt x="71348" y="226189"/>
                  <a:pt x="79564" y="229225"/>
                  <a:pt x="87868" y="228600"/>
                </a:cubicBezTo>
                <a:cubicBezTo>
                  <a:pt x="96173" y="227975"/>
                  <a:pt x="103852" y="223689"/>
                  <a:pt x="108764" y="216902"/>
                </a:cubicBezTo>
                <a:lnTo>
                  <a:pt x="223064" y="59740"/>
                </a:lnTo>
                <a:close/>
                <a:moveTo>
                  <a:pt x="337453" y="181094"/>
                </a:moveTo>
                <a:cubicBezTo>
                  <a:pt x="346740" y="168325"/>
                  <a:pt x="343882" y="150465"/>
                  <a:pt x="331113" y="141178"/>
                </a:cubicBezTo>
                <a:cubicBezTo>
                  <a:pt x="318343" y="131891"/>
                  <a:pt x="300484" y="134749"/>
                  <a:pt x="291197" y="147518"/>
                </a:cubicBezTo>
                <a:lnTo>
                  <a:pt x="139392" y="356205"/>
                </a:lnTo>
                <a:lnTo>
                  <a:pt x="77331" y="294144"/>
                </a:lnTo>
                <a:cubicBezTo>
                  <a:pt x="66169" y="282982"/>
                  <a:pt x="48042" y="282982"/>
                  <a:pt x="36880" y="294144"/>
                </a:cubicBezTo>
                <a:cubicBezTo>
                  <a:pt x="25717" y="305306"/>
                  <a:pt x="25717" y="323433"/>
                  <a:pt x="36880" y="334595"/>
                </a:cubicBezTo>
                <a:lnTo>
                  <a:pt x="122605" y="420320"/>
                </a:lnTo>
                <a:cubicBezTo>
                  <a:pt x="128498" y="426214"/>
                  <a:pt x="136714" y="429250"/>
                  <a:pt x="145018" y="428625"/>
                </a:cubicBezTo>
                <a:cubicBezTo>
                  <a:pt x="153323" y="428000"/>
                  <a:pt x="161002" y="423714"/>
                  <a:pt x="165914" y="416927"/>
                </a:cubicBezTo>
                <a:lnTo>
                  <a:pt x="337364" y="181183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4887754" y="4394200"/>
            <a:ext cx="241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Visual Feedback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148614" y="4749800"/>
            <a:ext cx="3898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Icon changes to a checkmark for 1.5 seconds on click.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380855" y="3022600"/>
            <a:ext cx="1181100" cy="1181100"/>
          </a:xfrm>
          <a:custGeom>
            <a:avLst/>
            <a:gdLst/>
            <a:ahLst/>
            <a:cxnLst/>
            <a:rect l="l" t="t" r="r" b="b"/>
            <a:pathLst>
              <a:path w="1181100" h="1181100">
                <a:moveTo>
                  <a:pt x="590550" y="0"/>
                </a:moveTo>
                <a:lnTo>
                  <a:pt x="590550" y="0"/>
                </a:lnTo>
                <a:cubicBezTo>
                  <a:pt x="916483" y="0"/>
                  <a:pt x="1181100" y="264617"/>
                  <a:pt x="1181100" y="590550"/>
                </a:cubicBezTo>
                <a:lnTo>
                  <a:pt x="1181100" y="590550"/>
                </a:lnTo>
                <a:cubicBezTo>
                  <a:pt x="1181100" y="916483"/>
                  <a:pt x="916483" y="1181100"/>
                  <a:pt x="590550" y="1181100"/>
                </a:cubicBezTo>
                <a:lnTo>
                  <a:pt x="590550" y="1181100"/>
                </a:lnTo>
                <a:cubicBezTo>
                  <a:pt x="264617" y="1181100"/>
                  <a:pt x="0" y="916483"/>
                  <a:pt x="0" y="590550"/>
                </a:cubicBezTo>
                <a:lnTo>
                  <a:pt x="0" y="590550"/>
                </a:lnTo>
                <a:cubicBezTo>
                  <a:pt x="0" y="264617"/>
                  <a:pt x="264617" y="0"/>
                  <a:pt x="5905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20320">
            <a:solidFill>
              <a:srgbClr val="C6C6C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9819005" y="34036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0" y="57150"/>
                </a:moveTo>
                <a:cubicBezTo>
                  <a:pt x="0" y="25628"/>
                  <a:pt x="25628" y="0"/>
                  <a:pt x="57150" y="0"/>
                </a:cubicBezTo>
                <a:lnTo>
                  <a:pt x="190649" y="0"/>
                </a:lnTo>
                <a:cubicBezTo>
                  <a:pt x="205829" y="0"/>
                  <a:pt x="220385" y="5983"/>
                  <a:pt x="231100" y="16699"/>
                </a:cubicBezTo>
                <a:lnTo>
                  <a:pt x="326201" y="111889"/>
                </a:lnTo>
                <a:cubicBezTo>
                  <a:pt x="336917" y="122605"/>
                  <a:pt x="342900" y="137160"/>
                  <a:pt x="342900" y="152340"/>
                </a:cubicBezTo>
                <a:lnTo>
                  <a:pt x="342900" y="400050"/>
                </a:lnTo>
                <a:cubicBezTo>
                  <a:pt x="342900" y="431572"/>
                  <a:pt x="317272" y="457200"/>
                  <a:pt x="28575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57150"/>
                </a:lnTo>
                <a:close/>
                <a:moveTo>
                  <a:pt x="185738" y="52239"/>
                </a:moveTo>
                <a:lnTo>
                  <a:pt x="185738" y="135731"/>
                </a:lnTo>
                <a:cubicBezTo>
                  <a:pt x="185738" y="147608"/>
                  <a:pt x="195292" y="157163"/>
                  <a:pt x="207169" y="157163"/>
                </a:cubicBezTo>
                <a:lnTo>
                  <a:pt x="290661" y="157163"/>
                </a:lnTo>
                <a:lnTo>
                  <a:pt x="185738" y="52239"/>
                </a:lnTo>
                <a:close/>
                <a:moveTo>
                  <a:pt x="107156" y="228600"/>
                </a:moveTo>
                <a:cubicBezTo>
                  <a:pt x="95280" y="228600"/>
                  <a:pt x="85725" y="238155"/>
                  <a:pt x="85725" y="250031"/>
                </a:cubicBezTo>
                <a:cubicBezTo>
                  <a:pt x="85725" y="261908"/>
                  <a:pt x="95280" y="271463"/>
                  <a:pt x="107156" y="271463"/>
                </a:cubicBezTo>
                <a:lnTo>
                  <a:pt x="235744" y="271463"/>
                </a:lnTo>
                <a:cubicBezTo>
                  <a:pt x="247620" y="271463"/>
                  <a:pt x="257175" y="261908"/>
                  <a:pt x="257175" y="250031"/>
                </a:cubicBezTo>
                <a:cubicBezTo>
                  <a:pt x="257175" y="238155"/>
                  <a:pt x="247620" y="228600"/>
                  <a:pt x="235744" y="228600"/>
                </a:cubicBezTo>
                <a:lnTo>
                  <a:pt x="107156" y="228600"/>
                </a:lnTo>
                <a:close/>
                <a:moveTo>
                  <a:pt x="107156" y="314325"/>
                </a:moveTo>
                <a:cubicBezTo>
                  <a:pt x="95280" y="314325"/>
                  <a:pt x="85725" y="323880"/>
                  <a:pt x="85725" y="335756"/>
                </a:cubicBezTo>
                <a:cubicBezTo>
                  <a:pt x="85725" y="347633"/>
                  <a:pt x="95280" y="357188"/>
                  <a:pt x="107156" y="357188"/>
                </a:cubicBezTo>
                <a:lnTo>
                  <a:pt x="235744" y="357188"/>
                </a:lnTo>
                <a:cubicBezTo>
                  <a:pt x="247620" y="357188"/>
                  <a:pt x="257175" y="347633"/>
                  <a:pt x="257175" y="335756"/>
                </a:cubicBezTo>
                <a:cubicBezTo>
                  <a:pt x="257175" y="323880"/>
                  <a:pt x="247620" y="314325"/>
                  <a:pt x="235744" y="314325"/>
                </a:cubicBezTo>
                <a:lnTo>
                  <a:pt x="107156" y="314325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8780304" y="4394200"/>
            <a:ext cx="2425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Intelligent Copy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043228" y="4749800"/>
            <a:ext cx="3898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Copies plain text, preserving line breaks for readability.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/>
          <p:cNvPicPr>
            <a:picLocks noChangeAspect="1"/>
          </p:cNvPicPr>
          <p:nvPr/>
        </p:nvPicPr>
        <p:blipFill>
          <a:blip r:embed="rId3"/>
          <a:srcRect l="6932" t="33896" r="28768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Hard-Won Lessons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371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Hard-Won Lessons: Technical Pitfalls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184400"/>
            <a:ext cx="11684000" cy="965200"/>
          </a:xfrm>
          <a:custGeom>
            <a:avLst/>
            <a:gdLst/>
            <a:ahLst/>
            <a:cxnLst/>
            <a:rect l="l" t="t" r="r" b="b"/>
            <a:pathLst>
              <a:path w="11684000" h="9652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863603"/>
                </a:lnTo>
                <a:cubicBezTo>
                  <a:pt x="11684000" y="919713"/>
                  <a:pt x="11638513" y="965200"/>
                  <a:pt x="115824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76275" y="2476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201439" y="0"/>
                  <a:pt x="211485" y="6028"/>
                  <a:pt x="216694" y="15627"/>
                </a:cubicBezTo>
                <a:lnTo>
                  <a:pt x="377428" y="313283"/>
                </a:lnTo>
                <a:cubicBezTo>
                  <a:pt x="382414" y="322511"/>
                  <a:pt x="382191" y="333673"/>
                  <a:pt x="376833" y="342677"/>
                </a:cubicBezTo>
                <a:cubicBezTo>
                  <a:pt x="371475" y="351681"/>
                  <a:pt x="361727" y="357188"/>
                  <a:pt x="351234" y="357188"/>
                </a:cubicBezTo>
                <a:lnTo>
                  <a:pt x="29766" y="357188"/>
                </a:lnTo>
                <a:cubicBezTo>
                  <a:pt x="19273" y="357188"/>
                  <a:pt x="9599" y="351681"/>
                  <a:pt x="4167" y="342677"/>
                </a:cubicBezTo>
                <a:cubicBezTo>
                  <a:pt x="-1265" y="333673"/>
                  <a:pt x="-1414" y="322511"/>
                  <a:pt x="3572" y="313283"/>
                </a:cubicBezTo>
                <a:lnTo>
                  <a:pt x="164306" y="15627"/>
                </a:lnTo>
                <a:cubicBezTo>
                  <a:pt x="169515" y="6028"/>
                  <a:pt x="179561" y="0"/>
                  <a:pt x="190500" y="0"/>
                </a:cubicBezTo>
                <a:close/>
                <a:moveTo>
                  <a:pt x="190500" y="125016"/>
                </a:moveTo>
                <a:cubicBezTo>
                  <a:pt x="180603" y="125016"/>
                  <a:pt x="172641" y="132978"/>
                  <a:pt x="172641" y="142875"/>
                </a:cubicBezTo>
                <a:lnTo>
                  <a:pt x="172641" y="226219"/>
                </a:lnTo>
                <a:cubicBezTo>
                  <a:pt x="172641" y="236116"/>
                  <a:pt x="180603" y="244078"/>
                  <a:pt x="190500" y="244078"/>
                </a:cubicBezTo>
                <a:cubicBezTo>
                  <a:pt x="200397" y="244078"/>
                  <a:pt x="208359" y="236116"/>
                  <a:pt x="208359" y="226219"/>
                </a:cubicBezTo>
                <a:lnTo>
                  <a:pt x="208359" y="142875"/>
                </a:lnTo>
                <a:cubicBezTo>
                  <a:pt x="208359" y="132978"/>
                  <a:pt x="200397" y="125016"/>
                  <a:pt x="190500" y="125016"/>
                </a:cubicBezTo>
                <a:close/>
                <a:moveTo>
                  <a:pt x="210369" y="285750"/>
                </a:moveTo>
                <a:cubicBezTo>
                  <a:pt x="210821" y="278375"/>
                  <a:pt x="207143" y="271358"/>
                  <a:pt x="200820" y="267534"/>
                </a:cubicBezTo>
                <a:cubicBezTo>
                  <a:pt x="194498" y="263710"/>
                  <a:pt x="186576" y="263710"/>
                  <a:pt x="180254" y="267534"/>
                </a:cubicBezTo>
                <a:cubicBezTo>
                  <a:pt x="173932" y="271358"/>
                  <a:pt x="170254" y="278375"/>
                  <a:pt x="170706" y="285750"/>
                </a:cubicBezTo>
                <a:cubicBezTo>
                  <a:pt x="170254" y="293125"/>
                  <a:pt x="173932" y="300142"/>
                  <a:pt x="180254" y="303966"/>
                </a:cubicBezTo>
                <a:cubicBezTo>
                  <a:pt x="186576" y="307790"/>
                  <a:pt x="194498" y="307790"/>
                  <a:pt x="200820" y="303966"/>
                </a:cubicBezTo>
                <a:cubicBezTo>
                  <a:pt x="207143" y="300142"/>
                  <a:pt x="210821" y="293125"/>
                  <a:pt x="210369" y="28575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473200" y="2387600"/>
            <a:ext cx="701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UTF-8 Crash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473200" y="2692400"/>
            <a:ext cx="701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Special characters like smart quotes caused JSON decoding to fail.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975600" y="2463800"/>
            <a:ext cx="3759200" cy="406400"/>
          </a:xfrm>
          <a:custGeom>
            <a:avLst/>
            <a:gdLst/>
            <a:ahLst/>
            <a:cxnLst/>
            <a:rect l="l" t="t" r="r" b="b"/>
            <a:pathLst>
              <a:path w="3759200" h="406400">
                <a:moveTo>
                  <a:pt x="50800" y="0"/>
                </a:moveTo>
                <a:lnTo>
                  <a:pt x="3708400" y="0"/>
                </a:lnTo>
                <a:cubicBezTo>
                  <a:pt x="3736437" y="0"/>
                  <a:pt x="3759200" y="22763"/>
                  <a:pt x="3759200" y="50800"/>
                </a:cubicBezTo>
                <a:lnTo>
                  <a:pt x="3759200" y="355600"/>
                </a:lnTo>
                <a:cubicBezTo>
                  <a:pt x="3759200" y="383637"/>
                  <a:pt x="3736437" y="406400"/>
                  <a:pt x="3708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0000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467600" y="2463800"/>
            <a:ext cx="4267200" cy="4064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marL="0" indent="0" algn="r">
              <a:lnSpc>
                <a:spcPct val="1100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clean(): encode('utf-8', 'replace')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54000" y="3352800"/>
            <a:ext cx="11684000" cy="965200"/>
          </a:xfrm>
          <a:custGeom>
            <a:avLst/>
            <a:gdLst/>
            <a:ahLst/>
            <a:cxnLst/>
            <a:rect l="l" t="t" r="r" b="b"/>
            <a:pathLst>
              <a:path w="11684000" h="9652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863603"/>
                </a:lnTo>
                <a:cubicBezTo>
                  <a:pt x="11684000" y="919713"/>
                  <a:pt x="11638513" y="965200"/>
                  <a:pt x="115824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00088" y="3644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27273" y="149200"/>
                </a:moveTo>
                <a:cubicBezTo>
                  <a:pt x="321543" y="126206"/>
                  <a:pt x="310679" y="108868"/>
                  <a:pt x="287536" y="108868"/>
                </a:cubicBezTo>
                <a:lnTo>
                  <a:pt x="257696" y="108868"/>
                </a:lnTo>
                <a:lnTo>
                  <a:pt x="257696" y="144140"/>
                </a:lnTo>
                <a:cubicBezTo>
                  <a:pt x="257696" y="171524"/>
                  <a:pt x="234479" y="194593"/>
                  <a:pt x="207987" y="194593"/>
                </a:cubicBezTo>
                <a:lnTo>
                  <a:pt x="128513" y="194593"/>
                </a:lnTo>
                <a:cubicBezTo>
                  <a:pt x="106784" y="194593"/>
                  <a:pt x="88776" y="213196"/>
                  <a:pt x="88776" y="235000"/>
                </a:cubicBezTo>
                <a:lnTo>
                  <a:pt x="88776" y="310753"/>
                </a:lnTo>
                <a:cubicBezTo>
                  <a:pt x="88776" y="332333"/>
                  <a:pt x="107528" y="344984"/>
                  <a:pt x="128513" y="351160"/>
                </a:cubicBezTo>
                <a:cubicBezTo>
                  <a:pt x="153665" y="358527"/>
                  <a:pt x="177850" y="359866"/>
                  <a:pt x="207987" y="351160"/>
                </a:cubicBezTo>
                <a:cubicBezTo>
                  <a:pt x="228005" y="345356"/>
                  <a:pt x="247724" y="333673"/>
                  <a:pt x="247724" y="310753"/>
                </a:cubicBezTo>
                <a:lnTo>
                  <a:pt x="247724" y="280467"/>
                </a:lnTo>
                <a:lnTo>
                  <a:pt x="168325" y="280467"/>
                </a:lnTo>
                <a:lnTo>
                  <a:pt x="168325" y="270346"/>
                </a:lnTo>
                <a:lnTo>
                  <a:pt x="287536" y="270346"/>
                </a:lnTo>
                <a:cubicBezTo>
                  <a:pt x="310679" y="270346"/>
                  <a:pt x="319236" y="254198"/>
                  <a:pt x="327273" y="230014"/>
                </a:cubicBezTo>
                <a:cubicBezTo>
                  <a:pt x="335607" y="205085"/>
                  <a:pt x="335235" y="181124"/>
                  <a:pt x="327273" y="149200"/>
                </a:cubicBezTo>
                <a:close/>
                <a:moveTo>
                  <a:pt x="212973" y="330919"/>
                </a:moveTo>
                <a:cubicBezTo>
                  <a:pt x="207310" y="331317"/>
                  <a:pt x="201898" y="328520"/>
                  <a:pt x="198945" y="323671"/>
                </a:cubicBezTo>
                <a:cubicBezTo>
                  <a:pt x="195992" y="318822"/>
                  <a:pt x="195992" y="312730"/>
                  <a:pt x="198945" y="307881"/>
                </a:cubicBezTo>
                <a:cubicBezTo>
                  <a:pt x="201898" y="303032"/>
                  <a:pt x="207310" y="300236"/>
                  <a:pt x="212973" y="300633"/>
                </a:cubicBezTo>
                <a:cubicBezTo>
                  <a:pt x="218637" y="300236"/>
                  <a:pt x="224048" y="303032"/>
                  <a:pt x="227001" y="307881"/>
                </a:cubicBezTo>
                <a:cubicBezTo>
                  <a:pt x="229954" y="312730"/>
                  <a:pt x="229954" y="318822"/>
                  <a:pt x="227001" y="323671"/>
                </a:cubicBezTo>
                <a:cubicBezTo>
                  <a:pt x="224048" y="328520"/>
                  <a:pt x="218637" y="331317"/>
                  <a:pt x="212973" y="330919"/>
                </a:cubicBezTo>
                <a:close/>
                <a:moveTo>
                  <a:pt x="124867" y="184621"/>
                </a:moveTo>
                <a:lnTo>
                  <a:pt x="204341" y="184621"/>
                </a:lnTo>
                <a:cubicBezTo>
                  <a:pt x="226442" y="184621"/>
                  <a:pt x="244078" y="166390"/>
                  <a:pt x="244078" y="144214"/>
                </a:cubicBezTo>
                <a:lnTo>
                  <a:pt x="244078" y="68387"/>
                </a:lnTo>
                <a:cubicBezTo>
                  <a:pt x="244078" y="46806"/>
                  <a:pt x="225921" y="30659"/>
                  <a:pt x="204341" y="27012"/>
                </a:cubicBezTo>
                <a:cubicBezTo>
                  <a:pt x="177701" y="22622"/>
                  <a:pt x="148754" y="22845"/>
                  <a:pt x="124867" y="27087"/>
                </a:cubicBezTo>
                <a:cubicBezTo>
                  <a:pt x="91232" y="33040"/>
                  <a:pt x="85130" y="45467"/>
                  <a:pt x="85130" y="68461"/>
                </a:cubicBezTo>
                <a:lnTo>
                  <a:pt x="85130" y="98747"/>
                </a:lnTo>
                <a:lnTo>
                  <a:pt x="164678" y="98747"/>
                </a:lnTo>
                <a:lnTo>
                  <a:pt x="164678" y="108868"/>
                </a:lnTo>
                <a:lnTo>
                  <a:pt x="55290" y="108868"/>
                </a:lnTo>
                <a:cubicBezTo>
                  <a:pt x="32147" y="108868"/>
                  <a:pt x="11906" y="122783"/>
                  <a:pt x="5581" y="149200"/>
                </a:cubicBezTo>
                <a:cubicBezTo>
                  <a:pt x="-1712" y="179487"/>
                  <a:pt x="-2009" y="198388"/>
                  <a:pt x="5581" y="230014"/>
                </a:cubicBezTo>
                <a:cubicBezTo>
                  <a:pt x="11237" y="253529"/>
                  <a:pt x="24705" y="270346"/>
                  <a:pt x="47848" y="270346"/>
                </a:cubicBezTo>
                <a:lnTo>
                  <a:pt x="75158" y="270346"/>
                </a:lnTo>
                <a:lnTo>
                  <a:pt x="75158" y="234032"/>
                </a:lnTo>
                <a:cubicBezTo>
                  <a:pt x="75158" y="207764"/>
                  <a:pt x="97854" y="184621"/>
                  <a:pt x="124867" y="184621"/>
                </a:cubicBezTo>
                <a:close/>
                <a:moveTo>
                  <a:pt x="119955" y="48146"/>
                </a:moveTo>
                <a:cubicBezTo>
                  <a:pt x="128334" y="48146"/>
                  <a:pt x="135136" y="54948"/>
                  <a:pt x="135136" y="63326"/>
                </a:cubicBezTo>
                <a:cubicBezTo>
                  <a:pt x="135136" y="71705"/>
                  <a:pt x="128334" y="78507"/>
                  <a:pt x="119955" y="78507"/>
                </a:cubicBezTo>
                <a:cubicBezTo>
                  <a:pt x="111577" y="78507"/>
                  <a:pt x="104775" y="71705"/>
                  <a:pt x="104775" y="63326"/>
                </a:cubicBezTo>
                <a:cubicBezTo>
                  <a:pt x="104775" y="54948"/>
                  <a:pt x="111577" y="48146"/>
                  <a:pt x="119955" y="48146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473200" y="3556000"/>
            <a:ext cx="701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Python Mismatch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473200" y="3860800"/>
            <a:ext cx="701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Global pip installs packages for a different Python than the one Laravel uses.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975600" y="3632200"/>
            <a:ext cx="3759200" cy="406400"/>
          </a:xfrm>
          <a:custGeom>
            <a:avLst/>
            <a:gdLst/>
            <a:ahLst/>
            <a:cxnLst/>
            <a:rect l="l" t="t" r="r" b="b"/>
            <a:pathLst>
              <a:path w="3759200" h="406400">
                <a:moveTo>
                  <a:pt x="50800" y="0"/>
                </a:moveTo>
                <a:lnTo>
                  <a:pt x="3708400" y="0"/>
                </a:lnTo>
                <a:cubicBezTo>
                  <a:pt x="3736437" y="0"/>
                  <a:pt x="3759200" y="22763"/>
                  <a:pt x="3759200" y="50800"/>
                </a:cubicBezTo>
                <a:lnTo>
                  <a:pt x="3759200" y="355600"/>
                </a:lnTo>
                <a:cubicBezTo>
                  <a:pt x="3759200" y="383637"/>
                  <a:pt x="3736437" y="406400"/>
                  <a:pt x="3708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0000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467600" y="3632200"/>
            <a:ext cx="4267200" cy="4064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marL="0" indent="0" algn="r">
              <a:lnSpc>
                <a:spcPct val="1100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venv/Scripts/python.exe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54000" y="4521200"/>
            <a:ext cx="11684000" cy="965200"/>
          </a:xfrm>
          <a:custGeom>
            <a:avLst/>
            <a:gdLst/>
            <a:ahLst/>
            <a:cxnLst/>
            <a:rect l="l" t="t" r="r" b="b"/>
            <a:pathLst>
              <a:path w="11684000" h="965200">
                <a:moveTo>
                  <a:pt x="101597" y="0"/>
                </a:moveTo>
                <a:lnTo>
                  <a:pt x="11582403" y="0"/>
                </a:lnTo>
                <a:cubicBezTo>
                  <a:pt x="11638513" y="0"/>
                  <a:pt x="11684000" y="45487"/>
                  <a:pt x="11684000" y="101597"/>
                </a:cubicBezTo>
                <a:lnTo>
                  <a:pt x="11684000" y="863603"/>
                </a:lnTo>
                <a:cubicBezTo>
                  <a:pt x="11684000" y="919713"/>
                  <a:pt x="11638513" y="965200"/>
                  <a:pt x="115824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652463" y="48133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84547" y="65484"/>
                </a:moveTo>
                <a:lnTo>
                  <a:pt x="244078" y="65484"/>
                </a:lnTo>
                <a:lnTo>
                  <a:pt x="244078" y="101203"/>
                </a:lnTo>
                <a:lnTo>
                  <a:pt x="184547" y="101203"/>
                </a:lnTo>
                <a:lnTo>
                  <a:pt x="184547" y="65484"/>
                </a:lnTo>
                <a:close/>
                <a:moveTo>
                  <a:pt x="178594" y="23812"/>
                </a:moveTo>
                <a:cubicBezTo>
                  <a:pt x="158874" y="23812"/>
                  <a:pt x="142875" y="39812"/>
                  <a:pt x="142875" y="59531"/>
                </a:cubicBezTo>
                <a:lnTo>
                  <a:pt x="142875" y="107156"/>
                </a:lnTo>
                <a:cubicBezTo>
                  <a:pt x="142875" y="126876"/>
                  <a:pt x="158874" y="142875"/>
                  <a:pt x="178594" y="142875"/>
                </a:cubicBezTo>
                <a:lnTo>
                  <a:pt x="190500" y="142875"/>
                </a:lnTo>
                <a:lnTo>
                  <a:pt x="190500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95250" y="214313"/>
                </a:lnTo>
                <a:lnTo>
                  <a:pt x="95250" y="238125"/>
                </a:lnTo>
                <a:lnTo>
                  <a:pt x="83344" y="238125"/>
                </a:lnTo>
                <a:cubicBezTo>
                  <a:pt x="63624" y="238125"/>
                  <a:pt x="47625" y="254124"/>
                  <a:pt x="47625" y="273844"/>
                </a:cubicBezTo>
                <a:lnTo>
                  <a:pt x="47625" y="321469"/>
                </a:lnTo>
                <a:cubicBezTo>
                  <a:pt x="47625" y="341188"/>
                  <a:pt x="63624" y="357188"/>
                  <a:pt x="83344" y="357188"/>
                </a:cubicBezTo>
                <a:lnTo>
                  <a:pt x="154781" y="357188"/>
                </a:lnTo>
                <a:cubicBezTo>
                  <a:pt x="174501" y="357188"/>
                  <a:pt x="190500" y="341188"/>
                  <a:pt x="190500" y="321469"/>
                </a:cubicBezTo>
                <a:lnTo>
                  <a:pt x="190500" y="273844"/>
                </a:lnTo>
                <a:cubicBezTo>
                  <a:pt x="190500" y="254124"/>
                  <a:pt x="174501" y="238125"/>
                  <a:pt x="154781" y="238125"/>
                </a:cubicBezTo>
                <a:lnTo>
                  <a:pt x="142875" y="238125"/>
                </a:lnTo>
                <a:lnTo>
                  <a:pt x="142875" y="214313"/>
                </a:lnTo>
                <a:lnTo>
                  <a:pt x="285750" y="214313"/>
                </a:lnTo>
                <a:lnTo>
                  <a:pt x="285750" y="238125"/>
                </a:lnTo>
                <a:lnTo>
                  <a:pt x="273844" y="238125"/>
                </a:lnTo>
                <a:cubicBezTo>
                  <a:pt x="254124" y="238125"/>
                  <a:pt x="238125" y="254124"/>
                  <a:pt x="238125" y="273844"/>
                </a:cubicBezTo>
                <a:lnTo>
                  <a:pt x="238125" y="321469"/>
                </a:lnTo>
                <a:cubicBezTo>
                  <a:pt x="238125" y="341188"/>
                  <a:pt x="254124" y="357188"/>
                  <a:pt x="273844" y="357188"/>
                </a:cubicBezTo>
                <a:lnTo>
                  <a:pt x="345281" y="357188"/>
                </a:lnTo>
                <a:cubicBezTo>
                  <a:pt x="365001" y="357188"/>
                  <a:pt x="381000" y="341188"/>
                  <a:pt x="381000" y="321469"/>
                </a:cubicBezTo>
                <a:lnTo>
                  <a:pt x="381000" y="273844"/>
                </a:lnTo>
                <a:cubicBezTo>
                  <a:pt x="381000" y="254124"/>
                  <a:pt x="365001" y="238125"/>
                  <a:pt x="345281" y="238125"/>
                </a:cubicBezTo>
                <a:lnTo>
                  <a:pt x="333375" y="238125"/>
                </a:lnTo>
                <a:lnTo>
                  <a:pt x="333375" y="214313"/>
                </a:lnTo>
                <a:lnTo>
                  <a:pt x="404813" y="214313"/>
                </a:lnTo>
                <a:cubicBezTo>
                  <a:pt x="417984" y="214313"/>
                  <a:pt x="428625" y="203671"/>
                  <a:pt x="428625" y="190500"/>
                </a:cubicBezTo>
                <a:cubicBezTo>
                  <a:pt x="428625" y="177329"/>
                  <a:pt x="417984" y="166688"/>
                  <a:pt x="404813" y="166688"/>
                </a:cubicBezTo>
                <a:lnTo>
                  <a:pt x="238125" y="166688"/>
                </a:lnTo>
                <a:lnTo>
                  <a:pt x="238125" y="142875"/>
                </a:lnTo>
                <a:lnTo>
                  <a:pt x="250031" y="142875"/>
                </a:lnTo>
                <a:cubicBezTo>
                  <a:pt x="269751" y="142875"/>
                  <a:pt x="285750" y="126876"/>
                  <a:pt x="285750" y="107156"/>
                </a:cubicBezTo>
                <a:lnTo>
                  <a:pt x="285750" y="59531"/>
                </a:lnTo>
                <a:cubicBezTo>
                  <a:pt x="285750" y="39812"/>
                  <a:pt x="269751" y="23812"/>
                  <a:pt x="250031" y="23812"/>
                </a:cubicBezTo>
                <a:lnTo>
                  <a:pt x="178594" y="23812"/>
                </a:lnTo>
                <a:close/>
                <a:moveTo>
                  <a:pt x="333375" y="279797"/>
                </a:moveTo>
                <a:lnTo>
                  <a:pt x="339328" y="279797"/>
                </a:lnTo>
                <a:lnTo>
                  <a:pt x="339328" y="315516"/>
                </a:lnTo>
                <a:lnTo>
                  <a:pt x="279797" y="315516"/>
                </a:lnTo>
                <a:lnTo>
                  <a:pt x="279797" y="279797"/>
                </a:lnTo>
                <a:lnTo>
                  <a:pt x="333375" y="279797"/>
                </a:lnTo>
                <a:close/>
                <a:moveTo>
                  <a:pt x="142875" y="279797"/>
                </a:moveTo>
                <a:lnTo>
                  <a:pt x="148828" y="279797"/>
                </a:lnTo>
                <a:lnTo>
                  <a:pt x="148828" y="315516"/>
                </a:lnTo>
                <a:lnTo>
                  <a:pt x="89297" y="315516"/>
                </a:lnTo>
                <a:lnTo>
                  <a:pt x="89297" y="279797"/>
                </a:lnTo>
                <a:lnTo>
                  <a:pt x="142875" y="279797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1473200" y="4724400"/>
            <a:ext cx="701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Network Block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473200" y="5029200"/>
            <a:ext cx="701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Office networks block server-side requests, causing scrapers to fail.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7975600" y="4800600"/>
            <a:ext cx="3759200" cy="406400"/>
          </a:xfrm>
          <a:custGeom>
            <a:avLst/>
            <a:gdLst/>
            <a:ahLst/>
            <a:cxnLst/>
            <a:rect l="l" t="t" r="r" b="b"/>
            <a:pathLst>
              <a:path w="3759200" h="406400">
                <a:moveTo>
                  <a:pt x="50800" y="0"/>
                </a:moveTo>
                <a:lnTo>
                  <a:pt x="3708400" y="0"/>
                </a:lnTo>
                <a:cubicBezTo>
                  <a:pt x="3736437" y="0"/>
                  <a:pt x="3759200" y="22763"/>
                  <a:pt x="3759200" y="50800"/>
                </a:cubicBezTo>
                <a:lnTo>
                  <a:pt x="3759200" y="355600"/>
                </a:lnTo>
                <a:cubicBezTo>
                  <a:pt x="3759200" y="383637"/>
                  <a:pt x="3736437" y="406400"/>
                  <a:pt x="3708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00000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7467600" y="4800600"/>
            <a:ext cx="4267200" cy="406400"/>
          </a:xfrm>
          <a:prstGeom prst="rect">
            <a:avLst/>
          </a:prstGeom>
          <a:noFill/>
          <a:ln/>
        </p:spPr>
        <p:txBody>
          <a:bodyPr wrap="square" lIns="101600" tIns="101600" rIns="101600" bIns="101600" rtlCol="0" anchor="ctr"/>
          <a:lstStyle/>
          <a:p>
            <a:pPr marL="0" indent="0" algn="r">
              <a:lnSpc>
                <a:spcPct val="1100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Send static HTML from browser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3-d2r9b8pe3tpg8rchv2tg.jp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1363" y="0"/>
            <a:ext cx="12203363" cy="6871023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2-14:58:42-d2r9b8he3tpg8rchv2qg.jpg"/>
          <p:cNvPicPr>
            <a:picLocks noChangeAspect="1"/>
          </p:cNvPicPr>
          <p:nvPr/>
        </p:nvPicPr>
        <p:blipFill>
          <a:blip r:embed="rId4">
            <a:alphaModFix amt="54000"/>
          </a:blip>
          <a:stretch>
            <a:fillRect/>
          </a:stretch>
        </p:blipFill>
        <p:spPr>
          <a:xfrm>
            <a:off x="923290" y="1731010"/>
            <a:ext cx="19050" cy="339090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2-14:58:42-d2r9b8he3tpg8rchv2s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635" y="913130"/>
            <a:ext cx="323850" cy="323850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>
            <a:off x="86360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1"/>
          <p:cNvSpPr/>
          <p:nvPr/>
        </p:nvSpPr>
        <p:spPr>
          <a:xfrm>
            <a:off x="95123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2"/>
          <p:cNvSpPr/>
          <p:nvPr/>
        </p:nvSpPr>
        <p:spPr>
          <a:xfrm>
            <a:off x="1039495" y="607250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3"/>
          <p:cNvSpPr/>
          <p:nvPr/>
        </p:nvSpPr>
        <p:spPr>
          <a:xfrm>
            <a:off x="1127125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4"/>
          <p:cNvSpPr/>
          <p:nvPr/>
        </p:nvSpPr>
        <p:spPr>
          <a:xfrm>
            <a:off x="121539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pic>
        <p:nvPicPr>
          <p:cNvPr id="10" name="Image 3" descr="https://kimi-img.moonshot.cn/pub/slides/slides_tmpl/image/25-09-02-14:58:41-d2r9b89e3tpg8rchv2p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5275" y="1992630"/>
            <a:ext cx="4960620" cy="769620"/>
          </a:xfrm>
          <a:prstGeom prst="rect">
            <a:avLst/>
          </a:prstGeom>
        </p:spPr>
      </p:pic>
      <p:pic>
        <p:nvPicPr>
          <p:cNvPr id="11" name="Image 4" descr="https://kimi-img.moonshot.cn/pub/slides/slides_tmpl/image/25-09-02-14:58:41-d2r9b89e3tpg8rchv2p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5250" y="1992630"/>
            <a:ext cx="4960620" cy="769620"/>
          </a:xfrm>
          <a:prstGeom prst="rect">
            <a:avLst/>
          </a:prstGeom>
        </p:spPr>
      </p:pic>
      <p:pic>
        <p:nvPicPr>
          <p:cNvPr id="12" name="Image 5" descr="https://kimi-img.moonshot.cn/pub/slides/slides_tmpl/image/25-09-02-14:58:41-d2r9b89e3tpg8rchv2p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5275" y="3204845"/>
            <a:ext cx="4960620" cy="769620"/>
          </a:xfrm>
          <a:prstGeom prst="rect">
            <a:avLst/>
          </a:prstGeom>
        </p:spPr>
      </p:pic>
      <p:pic>
        <p:nvPicPr>
          <p:cNvPr id="13" name="Image 6" descr="https://kimi-img.moonshot.cn/pub/slides/slides_tmpl/image/25-09-02-14:58:41-d2r9b89e3tpg8rchv2p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5250" y="3204845"/>
            <a:ext cx="4960620" cy="769620"/>
          </a:xfrm>
          <a:prstGeom prst="rect">
            <a:avLst/>
          </a:prstGeom>
        </p:spPr>
      </p:pic>
      <p:pic>
        <p:nvPicPr>
          <p:cNvPr id="14" name="Image 7" descr="https://kimi-img.moonshot.cn/pub/slides/slides_tmpl/image/25-09-02-14:58:41-d2r9b89e3tpg8rchv2p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5250" y="4497070"/>
            <a:ext cx="4960620" cy="769620"/>
          </a:xfrm>
          <a:prstGeom prst="rect">
            <a:avLst/>
          </a:prstGeom>
        </p:spPr>
      </p:pic>
      <p:sp>
        <p:nvSpPr>
          <p:cNvPr id="15" name="Text 5"/>
          <p:cNvSpPr/>
          <p:nvPr/>
        </p:nvSpPr>
        <p:spPr>
          <a:xfrm>
            <a:off x="795704" y="723889"/>
            <a:ext cx="2639059" cy="43299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16" name="Shape 6"/>
          <p:cNvSpPr/>
          <p:nvPr/>
        </p:nvSpPr>
        <p:spPr>
          <a:xfrm>
            <a:off x="1568905" y="207284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7"/>
          <p:cNvSpPr/>
          <p:nvPr/>
        </p:nvSpPr>
        <p:spPr>
          <a:xfrm>
            <a:off x="1568905" y="2072847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8" name="Text 8"/>
          <p:cNvSpPr/>
          <p:nvPr/>
        </p:nvSpPr>
        <p:spPr>
          <a:xfrm>
            <a:off x="2221230" y="2195195"/>
            <a:ext cx="3932555" cy="3409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Vision &amp; Value</a:t>
            </a:r>
            <a:endParaRPr lang="en-US" sz="1600" dirty="0"/>
          </a:p>
        </p:txBody>
      </p:sp>
      <p:sp>
        <p:nvSpPr>
          <p:cNvPr id="19" name="Shape 9"/>
          <p:cNvSpPr/>
          <p:nvPr/>
        </p:nvSpPr>
        <p:spPr>
          <a:xfrm>
            <a:off x="6848930" y="2095732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0"/>
          <p:cNvSpPr/>
          <p:nvPr/>
        </p:nvSpPr>
        <p:spPr>
          <a:xfrm>
            <a:off x="6848930" y="2095732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1"/>
          <p:cNvSpPr/>
          <p:nvPr/>
        </p:nvSpPr>
        <p:spPr>
          <a:xfrm>
            <a:off x="7449820" y="2206625"/>
            <a:ext cx="3997325" cy="3409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kern="0" spc="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Blueprint</a:t>
            </a:r>
            <a:endParaRPr lang="en-US" sz="1600" dirty="0"/>
          </a:p>
        </p:txBody>
      </p:sp>
      <p:sp>
        <p:nvSpPr>
          <p:cNvPr id="22" name="Text 12"/>
          <p:cNvSpPr/>
          <p:nvPr/>
        </p:nvSpPr>
        <p:spPr>
          <a:xfrm>
            <a:off x="2221230" y="3407410"/>
            <a:ext cx="3932555" cy="3409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kern="0" spc="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Router</a:t>
            </a:r>
            <a:endParaRPr lang="en-US" sz="1600" dirty="0"/>
          </a:p>
        </p:txBody>
      </p:sp>
      <p:sp>
        <p:nvSpPr>
          <p:cNvPr id="23" name="Shape 13"/>
          <p:cNvSpPr/>
          <p:nvPr/>
        </p:nvSpPr>
        <p:spPr>
          <a:xfrm>
            <a:off x="6848930" y="330794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14"/>
          <p:cNvSpPr/>
          <p:nvPr/>
        </p:nvSpPr>
        <p:spPr>
          <a:xfrm>
            <a:off x="6848930" y="3307947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5" name="Shape 15"/>
          <p:cNvSpPr/>
          <p:nvPr/>
        </p:nvSpPr>
        <p:spPr>
          <a:xfrm>
            <a:off x="1568905" y="3285062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16"/>
          <p:cNvSpPr/>
          <p:nvPr/>
        </p:nvSpPr>
        <p:spPr>
          <a:xfrm>
            <a:off x="1568905" y="3285062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7" name="Text 17"/>
          <p:cNvSpPr/>
          <p:nvPr/>
        </p:nvSpPr>
        <p:spPr>
          <a:xfrm>
            <a:off x="7449820" y="3418840"/>
            <a:ext cx="3997325" cy="3409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kern="0" spc="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Extraction Engine</a:t>
            </a:r>
            <a:endParaRPr lang="en-US" sz="1600" dirty="0"/>
          </a:p>
        </p:txBody>
      </p:sp>
      <p:sp>
        <p:nvSpPr>
          <p:cNvPr id="28" name="Shape 18"/>
          <p:cNvSpPr/>
          <p:nvPr/>
        </p:nvSpPr>
        <p:spPr>
          <a:xfrm>
            <a:off x="1568905" y="457728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19"/>
          <p:cNvSpPr/>
          <p:nvPr/>
        </p:nvSpPr>
        <p:spPr>
          <a:xfrm>
            <a:off x="1568905" y="4577287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0" name="Text 20"/>
          <p:cNvSpPr/>
          <p:nvPr/>
        </p:nvSpPr>
        <p:spPr>
          <a:xfrm>
            <a:off x="2221230" y="4699635"/>
            <a:ext cx="3932555" cy="3409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kern="0" spc="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Experience</a:t>
            </a:r>
            <a:endParaRPr lang="en-US" sz="1600" dirty="0"/>
          </a:p>
        </p:txBody>
      </p:sp>
      <p:pic>
        <p:nvPicPr>
          <p:cNvPr id="31" name="Image 8" descr="https://kimi-img.moonshot.cn/pub/slides/slides_tmpl/image/25-09-02-14:58:41-d2r9b89e3tpg8rchv2p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1940" y="4497070"/>
            <a:ext cx="4960620" cy="769620"/>
          </a:xfrm>
          <a:prstGeom prst="rect">
            <a:avLst/>
          </a:prstGeom>
        </p:spPr>
      </p:pic>
      <p:sp>
        <p:nvSpPr>
          <p:cNvPr id="32" name="Shape 21"/>
          <p:cNvSpPr/>
          <p:nvPr/>
        </p:nvSpPr>
        <p:spPr>
          <a:xfrm>
            <a:off x="6835595" y="457728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22"/>
          <p:cNvSpPr/>
          <p:nvPr/>
        </p:nvSpPr>
        <p:spPr>
          <a:xfrm>
            <a:off x="7487920" y="4699635"/>
            <a:ext cx="3932555" cy="34091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200" kern="0" spc="6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Experience</a:t>
            </a:r>
            <a:endParaRPr lang="en-US" sz="1600" dirty="0"/>
          </a:p>
        </p:txBody>
      </p:sp>
      <p:sp>
        <p:nvSpPr>
          <p:cNvPr id="34" name="Shape 23"/>
          <p:cNvSpPr/>
          <p:nvPr/>
        </p:nvSpPr>
        <p:spPr>
          <a:xfrm>
            <a:off x="1695905" y="470428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24"/>
          <p:cNvSpPr/>
          <p:nvPr/>
        </p:nvSpPr>
        <p:spPr>
          <a:xfrm>
            <a:off x="1822905" y="4831287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25"/>
          <p:cNvSpPr/>
          <p:nvPr/>
        </p:nvSpPr>
        <p:spPr>
          <a:xfrm>
            <a:off x="5815444" y="4958287"/>
            <a:ext cx="82983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26"/>
          <p:cNvSpPr/>
          <p:nvPr/>
        </p:nvSpPr>
        <p:spPr>
          <a:xfrm>
            <a:off x="1695905" y="3412062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27"/>
          <p:cNvSpPr/>
          <p:nvPr/>
        </p:nvSpPr>
        <p:spPr>
          <a:xfrm>
            <a:off x="6753904" y="4613910"/>
            <a:ext cx="747497" cy="50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solidFill>
                  <a:srgbClr val="F6CE88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06</a:t>
            </a:r>
            <a:endParaRPr lang="en-US" sz="1600" dirty="0">
              <a:solidFill>
                <a:srgbClr val="F6CE88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pic>
        <p:nvPicPr>
          <p:cNvPr id="3" name="Image 1" descr="https://kimi-web-img.moonshot.cn/img/beyond-consult.com/822c885ac89e8bd2b4f15d06fe3b4cfc7bde29b9.png"/>
          <p:cNvPicPr>
            <a:picLocks noChangeAspect="1"/>
          </p:cNvPicPr>
          <p:nvPr/>
        </p:nvPicPr>
        <p:blipFill>
          <a:blip r:embed="rId4"/>
          <a:srcRect l="11592" r="11592"/>
          <a:stretch/>
        </p:blipFill>
        <p:spPr>
          <a:xfrm>
            <a:off x="254000" y="889000"/>
            <a:ext cx="5842000" cy="5080000"/>
          </a:xfrm>
          <a:prstGeom prst="roundRect">
            <a:avLst>
              <a:gd name="adj" fmla="val 2000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502400" y="965200"/>
            <a:ext cx="54356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Anti-Scraping Arms Race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502400" y="2184400"/>
            <a:ext cx="54356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Websites actively try to block scrapers with throttling, CAPTCHAs, and obfuscated data. We chose a pragmatic path.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502400" y="3403600"/>
            <a:ext cx="0" cy="812800"/>
          </a:xfrm>
          <a:prstGeom prst="line">
            <a:avLst/>
          </a:prstGeom>
          <a:noFill/>
          <a:ln w="50800">
            <a:solidFill>
              <a:srgbClr val="C6C6C6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6756400" y="3403600"/>
            <a:ext cx="568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Tactical Decision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756400" y="3708400"/>
            <a:ext cx="5181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Instead of fighting network blocks with complex proxies, we re-architected the flow.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502400" y="4419600"/>
            <a:ext cx="5435600" cy="1473200"/>
          </a:xfrm>
          <a:custGeom>
            <a:avLst/>
            <a:gdLst/>
            <a:ahLst/>
            <a:cxnLst/>
            <a:rect l="l" t="t" r="r" b="b"/>
            <a:pathLst>
              <a:path w="5435600" h="1473200">
                <a:moveTo>
                  <a:pt x="101607" y="0"/>
                </a:moveTo>
                <a:lnTo>
                  <a:pt x="5333993" y="0"/>
                </a:lnTo>
                <a:cubicBezTo>
                  <a:pt x="5390109" y="0"/>
                  <a:pt x="5435600" y="45491"/>
                  <a:pt x="5435600" y="101607"/>
                </a:cubicBezTo>
                <a:lnTo>
                  <a:pt x="5435600" y="1371593"/>
                </a:lnTo>
                <a:cubicBezTo>
                  <a:pt x="5435600" y="1427709"/>
                  <a:pt x="5390109" y="1473200"/>
                  <a:pt x="5333993" y="1473200"/>
                </a:cubicBezTo>
                <a:lnTo>
                  <a:pt x="101607" y="1473200"/>
                </a:lnTo>
                <a:cubicBezTo>
                  <a:pt x="45491" y="1473200"/>
                  <a:pt x="0" y="1427709"/>
                  <a:pt x="0" y="13715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6705600" y="4622800"/>
            <a:ext cx="553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Trade-off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6705600" y="4927600"/>
            <a:ext cx="5029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C6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Pro:</a:t>
            </a: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Vastly higher success rate by leveraging the user's already-authenticated browser session.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6705600" y="5435600"/>
            <a:ext cx="502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C6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Con:</a:t>
            </a: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Requires a manual navigation step to the target page.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/>
          <p:cNvPicPr>
            <a:picLocks noChangeAspect="1"/>
          </p:cNvPicPr>
          <p:nvPr/>
        </p:nvPicPr>
        <p:blipFill>
          <a:blip r:embed="rId3"/>
          <a:srcRect l="6932" t="33896" r="28768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Extend &amp; Scale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8542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Five-Step Recipe for New Sites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219200" y="25654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modular architecture makes extension easy. Follow this checklist to add a new site without touching existing code.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934720" y="3581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80720" y="3581400"/>
            <a:ext cx="13208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20700" y="4495800"/>
            <a:ext cx="163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Permissions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80975" y="4800600"/>
            <a:ext cx="2324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Add URL to `manifest.json`.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312160" y="3581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3058160" y="3581400"/>
            <a:ext cx="13208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105309" y="4495800"/>
            <a:ext cx="1231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Scraper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610009" y="4800600"/>
            <a:ext cx="2222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Create new Python script.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689600" y="3581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5435600" y="3581400"/>
            <a:ext cx="13208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517039" y="4495800"/>
            <a:ext cx="115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Router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883309" y="4800600"/>
            <a:ext cx="2425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Add rule to `PageController`.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067040" y="3581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813040" y="3581400"/>
            <a:ext cx="13208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760812" y="4495800"/>
            <a:ext cx="142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 Router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202964" y="4800600"/>
            <a:ext cx="2540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Handle new type in `popup.js`.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10444480" y="35814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10190480" y="3581400"/>
            <a:ext cx="1320800" cy="812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10247154" y="4495800"/>
            <a:ext cx="1206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Display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9649778" y="4800600"/>
            <a:ext cx="2400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Create new display function.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841365" y="2572874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128588" y="428625"/>
                </a:moveTo>
                <a:cubicBezTo>
                  <a:pt x="57596" y="428625"/>
                  <a:pt x="0" y="371029"/>
                  <a:pt x="0" y="300038"/>
                </a:cubicBezTo>
                <a:cubicBezTo>
                  <a:pt x="0" y="243423"/>
                  <a:pt x="36612" y="195382"/>
                  <a:pt x="87422" y="178147"/>
                </a:cubicBezTo>
                <a:cubicBezTo>
                  <a:pt x="86261" y="171271"/>
                  <a:pt x="85725" y="164306"/>
                  <a:pt x="85725" y="157163"/>
                </a:cubicBezTo>
                <a:cubicBezTo>
                  <a:pt x="85725" y="86171"/>
                  <a:pt x="143321" y="28575"/>
                  <a:pt x="214313" y="28575"/>
                </a:cubicBezTo>
                <a:cubicBezTo>
                  <a:pt x="263783" y="28575"/>
                  <a:pt x="306735" y="56525"/>
                  <a:pt x="328255" y="97423"/>
                </a:cubicBezTo>
                <a:cubicBezTo>
                  <a:pt x="340935" y="90011"/>
                  <a:pt x="355759" y="85725"/>
                  <a:pt x="371475" y="85725"/>
                </a:cubicBezTo>
                <a:cubicBezTo>
                  <a:pt x="418802" y="85725"/>
                  <a:pt x="457200" y="124123"/>
                  <a:pt x="457200" y="171450"/>
                </a:cubicBezTo>
                <a:cubicBezTo>
                  <a:pt x="457200" y="185470"/>
                  <a:pt x="453807" y="198775"/>
                  <a:pt x="447824" y="210473"/>
                </a:cubicBezTo>
                <a:cubicBezTo>
                  <a:pt x="487114" y="228600"/>
                  <a:pt x="514350" y="268248"/>
                  <a:pt x="514350" y="314325"/>
                </a:cubicBezTo>
                <a:cubicBezTo>
                  <a:pt x="514350" y="377458"/>
                  <a:pt x="463183" y="428625"/>
                  <a:pt x="400050" y="428625"/>
                </a:cubicBezTo>
                <a:lnTo>
                  <a:pt x="128588" y="428625"/>
                </a:lnTo>
                <a:close/>
                <a:moveTo>
                  <a:pt x="272355" y="170557"/>
                </a:moveTo>
                <a:cubicBezTo>
                  <a:pt x="263962" y="162163"/>
                  <a:pt x="250388" y="162163"/>
                  <a:pt x="242084" y="170557"/>
                </a:cubicBezTo>
                <a:lnTo>
                  <a:pt x="177790" y="234851"/>
                </a:lnTo>
                <a:cubicBezTo>
                  <a:pt x="169396" y="243245"/>
                  <a:pt x="169396" y="256818"/>
                  <a:pt x="177790" y="265122"/>
                </a:cubicBezTo>
                <a:cubicBezTo>
                  <a:pt x="186184" y="273427"/>
                  <a:pt x="199757" y="273516"/>
                  <a:pt x="208062" y="265122"/>
                </a:cubicBezTo>
                <a:lnTo>
                  <a:pt x="235744" y="237440"/>
                </a:lnTo>
                <a:lnTo>
                  <a:pt x="235744" y="328613"/>
                </a:lnTo>
                <a:cubicBezTo>
                  <a:pt x="235744" y="340489"/>
                  <a:pt x="245299" y="350044"/>
                  <a:pt x="257175" y="350044"/>
                </a:cubicBezTo>
                <a:cubicBezTo>
                  <a:pt x="269051" y="350044"/>
                  <a:pt x="278606" y="340489"/>
                  <a:pt x="278606" y="328613"/>
                </a:cubicBezTo>
                <a:lnTo>
                  <a:pt x="278606" y="237440"/>
                </a:lnTo>
                <a:lnTo>
                  <a:pt x="306288" y="265122"/>
                </a:lnTo>
                <a:cubicBezTo>
                  <a:pt x="314682" y="273516"/>
                  <a:pt x="328255" y="273516"/>
                  <a:pt x="336560" y="265122"/>
                </a:cubicBezTo>
                <a:cubicBezTo>
                  <a:pt x="344865" y="256729"/>
                  <a:pt x="344954" y="243155"/>
                  <a:pt x="336560" y="234851"/>
                </a:cubicBezTo>
                <a:lnTo>
                  <a:pt x="272266" y="170557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5084225" y="3171624"/>
            <a:ext cx="2028631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All the files can be accessed on GitHub 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4516121"/>
            <a:ext cx="11684000" cy="0"/>
          </a:xfrm>
          <a:prstGeom prst="line">
            <a:avLst/>
          </a:prstGeom>
          <a:noFill/>
          <a:ln w="10160">
            <a:solidFill>
              <a:srgbClr val="C6C6C6">
                <a:alpha val="50196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0" y="4831079"/>
            <a:ext cx="1219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 for your Time.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964248" y="3790703"/>
            <a:ext cx="4268585" cy="5765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400" dirty="0">
                <a:solidFill>
                  <a:srgbClr val="0071BE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//github.com/dinnerboneA/Chrome-Scrapper-Extension-for-LinkedIn-and-Indeed-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/>
          <p:cNvPicPr>
            <a:picLocks noChangeAspect="1"/>
          </p:cNvPicPr>
          <p:nvPr/>
        </p:nvPicPr>
        <p:blipFill>
          <a:blip r:embed="rId3"/>
          <a:srcRect l="6932" t="33896" r="28768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Vision &amp; Value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59000"/>
            <a:ext cx="11379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80000"/>
              </a:lnSpc>
              <a:buNone/>
            </a:pPr>
            <a:r>
              <a:rPr lang="en-US" sz="4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 Data from Any Career Page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62000" y="2971800"/>
            <a:ext cx="85344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Turn any LinkedIn or Indeed page into structured, copy-ready intelligence with a single click. No more manual copy-pasting.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62000" y="4089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6C6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14400" y="4241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66700" y="152400"/>
                </a:moveTo>
                <a:cubicBezTo>
                  <a:pt x="266700" y="89316"/>
                  <a:pt x="215484" y="38100"/>
                  <a:pt x="152400" y="38100"/>
                </a:cubicBezTo>
                <a:cubicBezTo>
                  <a:pt x="89316" y="38100"/>
                  <a:pt x="38100" y="89316"/>
                  <a:pt x="38100" y="152400"/>
                </a:cubicBezTo>
                <a:cubicBezTo>
                  <a:pt x="38100" y="215484"/>
                  <a:pt x="89316" y="266700"/>
                  <a:pt x="152400" y="266700"/>
                </a:cubicBezTo>
                <a:cubicBezTo>
                  <a:pt x="215484" y="266700"/>
                  <a:pt x="266700" y="215484"/>
                  <a:pt x="266700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52400" y="200025"/>
                </a:moveTo>
                <a:cubicBezTo>
                  <a:pt x="178685" y="200025"/>
                  <a:pt x="200025" y="178685"/>
                  <a:pt x="200025" y="152400"/>
                </a:cubicBezTo>
                <a:cubicBezTo>
                  <a:pt x="200025" y="126115"/>
                  <a:pt x="178685" y="104775"/>
                  <a:pt x="152400" y="104775"/>
                </a:cubicBezTo>
                <a:cubicBezTo>
                  <a:pt x="126115" y="104775"/>
                  <a:pt x="104775" y="126115"/>
                  <a:pt x="104775" y="152400"/>
                </a:cubicBezTo>
                <a:cubicBezTo>
                  <a:pt x="104775" y="178685"/>
                  <a:pt x="126115" y="200025"/>
                  <a:pt x="152400" y="200025"/>
                </a:cubicBezTo>
                <a:close/>
                <a:moveTo>
                  <a:pt x="152400" y="66675"/>
                </a:moveTo>
                <a:cubicBezTo>
                  <a:pt x="199713" y="66675"/>
                  <a:pt x="238125" y="105087"/>
                  <a:pt x="238125" y="152400"/>
                </a:cubicBezTo>
                <a:cubicBezTo>
                  <a:pt x="238125" y="199713"/>
                  <a:pt x="199713" y="238125"/>
                  <a:pt x="152400" y="238125"/>
                </a:cubicBezTo>
                <a:cubicBezTo>
                  <a:pt x="105087" y="238125"/>
                  <a:pt x="66675" y="199713"/>
                  <a:pt x="66675" y="152400"/>
                </a:cubicBezTo>
                <a:cubicBezTo>
                  <a:pt x="66675" y="105087"/>
                  <a:pt x="105087" y="66675"/>
                  <a:pt x="152400" y="66675"/>
                </a:cubicBezTo>
                <a:close/>
                <a:moveTo>
                  <a:pt x="133350" y="152400"/>
                </a:moveTo>
                <a:cubicBezTo>
                  <a:pt x="133350" y="141886"/>
                  <a:pt x="141886" y="133350"/>
                  <a:pt x="152400" y="133350"/>
                </a:cubicBezTo>
                <a:cubicBezTo>
                  <a:pt x="162914" y="133350"/>
                  <a:pt x="171450" y="141886"/>
                  <a:pt x="171450" y="152400"/>
                </a:cubicBezTo>
                <a:cubicBezTo>
                  <a:pt x="171450" y="162914"/>
                  <a:pt x="162914" y="171450"/>
                  <a:pt x="152400" y="171450"/>
                </a:cubicBezTo>
                <a:cubicBezTo>
                  <a:pt x="141886" y="171450"/>
                  <a:pt x="133350" y="162914"/>
                  <a:pt x="133350" y="15240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524000" y="4089400"/>
            <a:ext cx="227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524000" y="4445000"/>
            <a:ext cx="2273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Precise data extraction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699034" y="4089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6C6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3870484" y="42418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01692" y="-5894"/>
                </a:moveTo>
                <a:cubicBezTo>
                  <a:pt x="208776" y="-774"/>
                  <a:pt x="211395" y="8513"/>
                  <a:pt x="208181" y="16609"/>
                </a:cubicBezTo>
                <a:lnTo>
                  <a:pt x="161508" y="133350"/>
                </a:lnTo>
                <a:lnTo>
                  <a:pt x="247650" y="133350"/>
                </a:lnTo>
                <a:cubicBezTo>
                  <a:pt x="255687" y="133350"/>
                  <a:pt x="262830" y="138351"/>
                  <a:pt x="265569" y="145911"/>
                </a:cubicBezTo>
                <a:cubicBezTo>
                  <a:pt x="268307" y="153472"/>
                  <a:pt x="265986" y="161925"/>
                  <a:pt x="259854" y="167045"/>
                </a:cubicBezTo>
                <a:lnTo>
                  <a:pt x="88404" y="309920"/>
                </a:lnTo>
                <a:cubicBezTo>
                  <a:pt x="81677" y="315516"/>
                  <a:pt x="72092" y="315813"/>
                  <a:pt x="65008" y="310694"/>
                </a:cubicBezTo>
                <a:cubicBezTo>
                  <a:pt x="57924" y="305574"/>
                  <a:pt x="55305" y="296287"/>
                  <a:pt x="58519" y="288191"/>
                </a:cubicBezTo>
                <a:lnTo>
                  <a:pt x="105192" y="171450"/>
                </a:lnTo>
                <a:lnTo>
                  <a:pt x="19050" y="171450"/>
                </a:lnTo>
                <a:cubicBezTo>
                  <a:pt x="11013" y="171450"/>
                  <a:pt x="3870" y="166449"/>
                  <a:pt x="1131" y="158889"/>
                </a:cubicBezTo>
                <a:cubicBezTo>
                  <a:pt x="-1607" y="151328"/>
                  <a:pt x="714" y="142875"/>
                  <a:pt x="6846" y="137755"/>
                </a:cubicBezTo>
                <a:lnTo>
                  <a:pt x="178296" y="-5120"/>
                </a:lnTo>
                <a:cubicBezTo>
                  <a:pt x="185023" y="-10716"/>
                  <a:pt x="194608" y="-11013"/>
                  <a:pt x="201692" y="-5894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4461034" y="4089400"/>
            <a:ext cx="1943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Speed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61034" y="4445000"/>
            <a:ext cx="1943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Results in seconds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98248" y="4089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C6C6C6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6450648" y="4241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37232" y="7263"/>
                </a:moveTo>
                <a:lnTo>
                  <a:pt x="184725" y="59769"/>
                </a:lnTo>
                <a:lnTo>
                  <a:pt x="245031" y="120075"/>
                </a:lnTo>
                <a:lnTo>
                  <a:pt x="297537" y="67568"/>
                </a:lnTo>
                <a:cubicBezTo>
                  <a:pt x="302181" y="62865"/>
                  <a:pt x="304800" y="56555"/>
                  <a:pt x="304800" y="50006"/>
                </a:cubicBezTo>
                <a:cubicBezTo>
                  <a:pt x="304800" y="43458"/>
                  <a:pt x="302181" y="37148"/>
                  <a:pt x="297537" y="32445"/>
                </a:cubicBezTo>
                <a:lnTo>
                  <a:pt x="272355" y="7263"/>
                </a:lnTo>
                <a:cubicBezTo>
                  <a:pt x="267653" y="2619"/>
                  <a:pt x="261342" y="0"/>
                  <a:pt x="254794" y="0"/>
                </a:cubicBezTo>
                <a:cubicBezTo>
                  <a:pt x="248245" y="0"/>
                  <a:pt x="241935" y="2619"/>
                  <a:pt x="237232" y="7263"/>
                </a:cubicBezTo>
                <a:close/>
                <a:moveTo>
                  <a:pt x="164544" y="79950"/>
                </a:moveTo>
                <a:lnTo>
                  <a:pt x="7263" y="237232"/>
                </a:lnTo>
                <a:cubicBezTo>
                  <a:pt x="2619" y="241935"/>
                  <a:pt x="0" y="248245"/>
                  <a:pt x="0" y="254794"/>
                </a:cubicBezTo>
                <a:cubicBezTo>
                  <a:pt x="0" y="261342"/>
                  <a:pt x="2619" y="267653"/>
                  <a:pt x="7263" y="272355"/>
                </a:cubicBezTo>
                <a:lnTo>
                  <a:pt x="32445" y="297537"/>
                </a:lnTo>
                <a:cubicBezTo>
                  <a:pt x="37148" y="302181"/>
                  <a:pt x="43458" y="304800"/>
                  <a:pt x="50006" y="304800"/>
                </a:cubicBezTo>
                <a:cubicBezTo>
                  <a:pt x="56555" y="304800"/>
                  <a:pt x="62865" y="302181"/>
                  <a:pt x="67568" y="297537"/>
                </a:cubicBezTo>
                <a:lnTo>
                  <a:pt x="224850" y="140256"/>
                </a:lnTo>
                <a:lnTo>
                  <a:pt x="164544" y="79950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060247" y="4089400"/>
            <a:ext cx="227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Formatting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060247" y="4445000"/>
            <a:ext cx="2273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Copy-ready output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362200"/>
            <a:ext cx="46736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Premium Feel, Zero Learning Curve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581400"/>
            <a:ext cx="46736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Advanced tech should feel effortless. Every design choice was made to create a delightful, intuitive experience.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334000" y="254000"/>
            <a:ext cx="3200400" cy="3073400"/>
          </a:xfrm>
          <a:custGeom>
            <a:avLst/>
            <a:gdLst/>
            <a:ahLst/>
            <a:cxnLst/>
            <a:rect l="l" t="t" r="r" b="b"/>
            <a:pathLst>
              <a:path w="3200400" h="3073400">
                <a:moveTo>
                  <a:pt x="101607" y="0"/>
                </a:moveTo>
                <a:lnTo>
                  <a:pt x="3098793" y="0"/>
                </a:lnTo>
                <a:cubicBezTo>
                  <a:pt x="3154909" y="0"/>
                  <a:pt x="3200400" y="45491"/>
                  <a:pt x="3200400" y="101607"/>
                </a:cubicBezTo>
                <a:lnTo>
                  <a:pt x="3200400" y="2971793"/>
                </a:lnTo>
                <a:cubicBezTo>
                  <a:pt x="3200400" y="3027909"/>
                  <a:pt x="3154909" y="3073400"/>
                  <a:pt x="3098793" y="3073400"/>
                </a:cubicBezTo>
                <a:lnTo>
                  <a:pt x="101607" y="3073400"/>
                </a:lnTo>
                <a:cubicBezTo>
                  <a:pt x="45491" y="3073400"/>
                  <a:pt x="0" y="3027909"/>
                  <a:pt x="0" y="2971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5568950" y="13589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27446"/>
                  <a:pt x="254000" y="127893"/>
                  <a:pt x="254000" y="128339"/>
                </a:cubicBezTo>
                <a:cubicBezTo>
                  <a:pt x="253802" y="146447"/>
                  <a:pt x="237331" y="158750"/>
                  <a:pt x="219224" y="158750"/>
                </a:cubicBezTo>
                <a:lnTo>
                  <a:pt x="170656" y="158750"/>
                </a:lnTo>
                <a:cubicBezTo>
                  <a:pt x="157510" y="158750"/>
                  <a:pt x="146844" y="169416"/>
                  <a:pt x="146844" y="182563"/>
                </a:cubicBezTo>
                <a:cubicBezTo>
                  <a:pt x="146844" y="184249"/>
                  <a:pt x="147042" y="185886"/>
                  <a:pt x="147340" y="187474"/>
                </a:cubicBezTo>
                <a:cubicBezTo>
                  <a:pt x="148382" y="192534"/>
                  <a:pt x="150564" y="197396"/>
                  <a:pt x="152698" y="202307"/>
                </a:cubicBezTo>
                <a:cubicBezTo>
                  <a:pt x="155724" y="209153"/>
                  <a:pt x="158700" y="215950"/>
                  <a:pt x="158700" y="223143"/>
                </a:cubicBezTo>
                <a:cubicBezTo>
                  <a:pt x="158700" y="238919"/>
                  <a:pt x="147985" y="253256"/>
                  <a:pt x="132209" y="253901"/>
                </a:cubicBezTo>
                <a:cubicBezTo>
                  <a:pt x="130473" y="253950"/>
                  <a:pt x="128736" y="254000"/>
                  <a:pt x="126950" y="254000"/>
                </a:cubicBezTo>
                <a:cubicBezTo>
                  <a:pt x="56803" y="254000"/>
                  <a:pt x="-50" y="197148"/>
                  <a:pt x="-50" y="127000"/>
                </a:cubicBezTo>
                <a:cubicBezTo>
                  <a:pt x="-50" y="56852"/>
                  <a:pt x="56852" y="0"/>
                  <a:pt x="127000" y="0"/>
                </a:cubicBezTo>
                <a:cubicBezTo>
                  <a:pt x="197148" y="0"/>
                  <a:pt x="254000" y="56852"/>
                  <a:pt x="254000" y="127000"/>
                </a:cubicBezTo>
                <a:close/>
                <a:moveTo>
                  <a:pt x="63500" y="142875"/>
                </a:moveTo>
                <a:cubicBezTo>
                  <a:pt x="63500" y="134113"/>
                  <a:pt x="56387" y="127000"/>
                  <a:pt x="47625" y="127000"/>
                </a:cubicBezTo>
                <a:cubicBezTo>
                  <a:pt x="38863" y="127000"/>
                  <a:pt x="31750" y="134113"/>
                  <a:pt x="31750" y="142875"/>
                </a:cubicBezTo>
                <a:cubicBezTo>
                  <a:pt x="31750" y="151637"/>
                  <a:pt x="38863" y="158750"/>
                  <a:pt x="47625" y="158750"/>
                </a:cubicBezTo>
                <a:cubicBezTo>
                  <a:pt x="56387" y="158750"/>
                  <a:pt x="63500" y="151637"/>
                  <a:pt x="63500" y="142875"/>
                </a:cubicBezTo>
                <a:close/>
                <a:moveTo>
                  <a:pt x="63500" y="95250"/>
                </a:moveTo>
                <a:cubicBezTo>
                  <a:pt x="72262" y="95250"/>
                  <a:pt x="79375" y="88137"/>
                  <a:pt x="79375" y="79375"/>
                </a:cubicBezTo>
                <a:cubicBezTo>
                  <a:pt x="79375" y="70613"/>
                  <a:pt x="72262" y="63500"/>
                  <a:pt x="63500" y="63500"/>
                </a:cubicBezTo>
                <a:cubicBezTo>
                  <a:pt x="54738" y="63500"/>
                  <a:pt x="47625" y="70613"/>
                  <a:pt x="47625" y="79375"/>
                </a:cubicBezTo>
                <a:cubicBezTo>
                  <a:pt x="47625" y="88137"/>
                  <a:pt x="54738" y="95250"/>
                  <a:pt x="63500" y="95250"/>
                </a:cubicBezTo>
                <a:close/>
                <a:moveTo>
                  <a:pt x="142875" y="47625"/>
                </a:moveTo>
                <a:cubicBezTo>
                  <a:pt x="142875" y="38863"/>
                  <a:pt x="135762" y="31750"/>
                  <a:pt x="127000" y="31750"/>
                </a:cubicBezTo>
                <a:cubicBezTo>
                  <a:pt x="118238" y="31750"/>
                  <a:pt x="111125" y="38863"/>
                  <a:pt x="111125" y="47625"/>
                </a:cubicBezTo>
                <a:cubicBezTo>
                  <a:pt x="111125" y="56387"/>
                  <a:pt x="118238" y="63500"/>
                  <a:pt x="127000" y="63500"/>
                </a:cubicBezTo>
                <a:cubicBezTo>
                  <a:pt x="135762" y="63500"/>
                  <a:pt x="142875" y="56387"/>
                  <a:pt x="142875" y="47625"/>
                </a:cubicBezTo>
                <a:close/>
                <a:moveTo>
                  <a:pt x="190500" y="95250"/>
                </a:moveTo>
                <a:cubicBezTo>
                  <a:pt x="199262" y="95250"/>
                  <a:pt x="206375" y="88137"/>
                  <a:pt x="206375" y="79375"/>
                </a:cubicBezTo>
                <a:cubicBezTo>
                  <a:pt x="206375" y="70613"/>
                  <a:pt x="199262" y="63500"/>
                  <a:pt x="190500" y="63500"/>
                </a:cubicBezTo>
                <a:cubicBezTo>
                  <a:pt x="181738" y="63500"/>
                  <a:pt x="174625" y="70613"/>
                  <a:pt x="174625" y="79375"/>
                </a:cubicBezTo>
                <a:cubicBezTo>
                  <a:pt x="174625" y="88137"/>
                  <a:pt x="181738" y="95250"/>
                  <a:pt x="190500" y="9525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007100" y="1308100"/>
            <a:ext cx="210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Dark Theme UI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37200" y="1765300"/>
            <a:ext cx="279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modern, professional aesthetic that's easy on the eyes.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8737600" y="254000"/>
            <a:ext cx="3200400" cy="3073400"/>
          </a:xfrm>
          <a:custGeom>
            <a:avLst/>
            <a:gdLst/>
            <a:ahLst/>
            <a:cxnLst/>
            <a:rect l="l" t="t" r="r" b="b"/>
            <a:pathLst>
              <a:path w="3200400" h="3073400">
                <a:moveTo>
                  <a:pt x="101607" y="0"/>
                </a:moveTo>
                <a:lnTo>
                  <a:pt x="3098793" y="0"/>
                </a:lnTo>
                <a:cubicBezTo>
                  <a:pt x="3154909" y="0"/>
                  <a:pt x="3200400" y="45491"/>
                  <a:pt x="3200400" y="101607"/>
                </a:cubicBezTo>
                <a:lnTo>
                  <a:pt x="3200400" y="2971793"/>
                </a:lnTo>
                <a:cubicBezTo>
                  <a:pt x="3200400" y="3027909"/>
                  <a:pt x="3154909" y="3073400"/>
                  <a:pt x="3098793" y="3073400"/>
                </a:cubicBezTo>
                <a:lnTo>
                  <a:pt x="101607" y="3073400"/>
                </a:lnTo>
                <a:cubicBezTo>
                  <a:pt x="45491" y="3073400"/>
                  <a:pt x="0" y="3027909"/>
                  <a:pt x="0" y="2971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9004300" y="13589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410700" y="1308100"/>
            <a:ext cx="1968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Dynamic Icon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940800" y="1765300"/>
            <a:ext cx="279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Glowing blue when active, gray when not. No guesswork.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334000" y="3530600"/>
            <a:ext cx="3200400" cy="3073400"/>
          </a:xfrm>
          <a:custGeom>
            <a:avLst/>
            <a:gdLst/>
            <a:ahLst/>
            <a:cxnLst/>
            <a:rect l="l" t="t" r="r" b="b"/>
            <a:pathLst>
              <a:path w="3200400" h="3073400">
                <a:moveTo>
                  <a:pt x="101607" y="0"/>
                </a:moveTo>
                <a:lnTo>
                  <a:pt x="3098793" y="0"/>
                </a:lnTo>
                <a:cubicBezTo>
                  <a:pt x="3154909" y="0"/>
                  <a:pt x="3200400" y="45491"/>
                  <a:pt x="3200400" y="101607"/>
                </a:cubicBezTo>
                <a:lnTo>
                  <a:pt x="3200400" y="2971793"/>
                </a:lnTo>
                <a:cubicBezTo>
                  <a:pt x="3200400" y="3027909"/>
                  <a:pt x="3154909" y="3073400"/>
                  <a:pt x="3098793" y="3073400"/>
                </a:cubicBezTo>
                <a:lnTo>
                  <a:pt x="101607" y="3073400"/>
                </a:lnTo>
                <a:cubicBezTo>
                  <a:pt x="45491" y="3073400"/>
                  <a:pt x="0" y="3027909"/>
                  <a:pt x="0" y="2971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5553075" y="46355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42875" y="31750"/>
                </a:moveTo>
                <a:cubicBezTo>
                  <a:pt x="195461" y="31750"/>
                  <a:pt x="238125" y="74414"/>
                  <a:pt x="238125" y="127000"/>
                </a:cubicBezTo>
                <a:cubicBezTo>
                  <a:pt x="238125" y="179586"/>
                  <a:pt x="195461" y="222250"/>
                  <a:pt x="142875" y="222250"/>
                </a:cubicBezTo>
                <a:cubicBezTo>
                  <a:pt x="110530" y="222250"/>
                  <a:pt x="81905" y="206127"/>
                  <a:pt x="64691" y="181421"/>
                </a:cubicBezTo>
                <a:cubicBezTo>
                  <a:pt x="59680" y="174228"/>
                  <a:pt x="49758" y="172492"/>
                  <a:pt x="42565" y="177502"/>
                </a:cubicBezTo>
                <a:cubicBezTo>
                  <a:pt x="35371" y="182513"/>
                  <a:pt x="33635" y="192435"/>
                  <a:pt x="38646" y="199628"/>
                </a:cubicBezTo>
                <a:cubicBezTo>
                  <a:pt x="61565" y="232470"/>
                  <a:pt x="99715" y="254000"/>
                  <a:pt x="142875" y="254000"/>
                </a:cubicBezTo>
                <a:cubicBezTo>
                  <a:pt x="213023" y="254000"/>
                  <a:pt x="269875" y="197148"/>
                  <a:pt x="269875" y="127000"/>
                </a:cubicBezTo>
                <a:cubicBezTo>
                  <a:pt x="269875" y="56852"/>
                  <a:pt x="213023" y="0"/>
                  <a:pt x="142875" y="0"/>
                </a:cubicBezTo>
                <a:cubicBezTo>
                  <a:pt x="100360" y="0"/>
                  <a:pt x="62756" y="20886"/>
                  <a:pt x="39688" y="52933"/>
                </a:cubicBezTo>
                <a:lnTo>
                  <a:pt x="39688" y="39688"/>
                </a:lnTo>
                <a:cubicBezTo>
                  <a:pt x="39688" y="30907"/>
                  <a:pt x="32593" y="23812"/>
                  <a:pt x="23812" y="23812"/>
                </a:cubicBezTo>
                <a:cubicBezTo>
                  <a:pt x="15032" y="23812"/>
                  <a:pt x="7938" y="30907"/>
                  <a:pt x="7938" y="39688"/>
                </a:cubicBezTo>
                <a:lnTo>
                  <a:pt x="7938" y="95250"/>
                </a:lnTo>
                <a:cubicBezTo>
                  <a:pt x="7938" y="104031"/>
                  <a:pt x="15032" y="111125"/>
                  <a:pt x="23812" y="111125"/>
                </a:cubicBezTo>
                <a:lnTo>
                  <a:pt x="36016" y="111125"/>
                </a:lnTo>
                <a:cubicBezTo>
                  <a:pt x="36264" y="111125"/>
                  <a:pt x="36513" y="111125"/>
                  <a:pt x="36761" y="111125"/>
                </a:cubicBezTo>
                <a:lnTo>
                  <a:pt x="79425" y="111125"/>
                </a:lnTo>
                <a:cubicBezTo>
                  <a:pt x="88205" y="111125"/>
                  <a:pt x="95300" y="104031"/>
                  <a:pt x="95300" y="95250"/>
                </a:cubicBezTo>
                <a:cubicBezTo>
                  <a:pt x="95300" y="86469"/>
                  <a:pt x="88205" y="79375"/>
                  <a:pt x="79425" y="79375"/>
                </a:cubicBezTo>
                <a:lnTo>
                  <a:pt x="60424" y="79375"/>
                </a:lnTo>
                <a:cubicBezTo>
                  <a:pt x="76845" y="50899"/>
                  <a:pt x="107652" y="31750"/>
                  <a:pt x="142875" y="31750"/>
                </a:cubicBezTo>
                <a:close/>
                <a:moveTo>
                  <a:pt x="154781" y="75406"/>
                </a:moveTo>
                <a:cubicBezTo>
                  <a:pt x="154781" y="68808"/>
                  <a:pt x="149473" y="63500"/>
                  <a:pt x="142875" y="63500"/>
                </a:cubicBezTo>
                <a:cubicBezTo>
                  <a:pt x="136277" y="63500"/>
                  <a:pt x="130969" y="68808"/>
                  <a:pt x="130969" y="75406"/>
                </a:cubicBezTo>
                <a:lnTo>
                  <a:pt x="130969" y="127000"/>
                </a:lnTo>
                <a:cubicBezTo>
                  <a:pt x="130969" y="130175"/>
                  <a:pt x="132209" y="133201"/>
                  <a:pt x="134441" y="135434"/>
                </a:cubicBezTo>
                <a:lnTo>
                  <a:pt x="170160" y="171152"/>
                </a:lnTo>
                <a:cubicBezTo>
                  <a:pt x="174823" y="175816"/>
                  <a:pt x="182364" y="175816"/>
                  <a:pt x="186978" y="171152"/>
                </a:cubicBezTo>
                <a:cubicBezTo>
                  <a:pt x="191591" y="166489"/>
                  <a:pt x="191641" y="158948"/>
                  <a:pt x="186978" y="154335"/>
                </a:cubicBezTo>
                <a:lnTo>
                  <a:pt x="154732" y="122089"/>
                </a:lnTo>
                <a:lnTo>
                  <a:pt x="154732" y="75406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007100" y="4584700"/>
            <a:ext cx="218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Persistent State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537200" y="5041900"/>
            <a:ext cx="279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Accidentally close the popup? Your data is still there.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737600" y="3530600"/>
            <a:ext cx="3200400" cy="3073400"/>
          </a:xfrm>
          <a:custGeom>
            <a:avLst/>
            <a:gdLst/>
            <a:ahLst/>
            <a:cxnLst/>
            <a:rect l="l" t="t" r="r" b="b"/>
            <a:pathLst>
              <a:path w="3200400" h="3073400">
                <a:moveTo>
                  <a:pt x="101607" y="0"/>
                </a:moveTo>
                <a:lnTo>
                  <a:pt x="3098793" y="0"/>
                </a:lnTo>
                <a:cubicBezTo>
                  <a:pt x="3154909" y="0"/>
                  <a:pt x="3200400" y="45491"/>
                  <a:pt x="3200400" y="101607"/>
                </a:cubicBezTo>
                <a:lnTo>
                  <a:pt x="3200400" y="2971793"/>
                </a:lnTo>
                <a:cubicBezTo>
                  <a:pt x="3200400" y="3027909"/>
                  <a:pt x="3154909" y="3073400"/>
                  <a:pt x="3098793" y="3073400"/>
                </a:cubicBezTo>
                <a:lnTo>
                  <a:pt x="101607" y="3073400"/>
                </a:lnTo>
                <a:cubicBezTo>
                  <a:pt x="45491" y="3073400"/>
                  <a:pt x="0" y="3027909"/>
                  <a:pt x="0" y="29717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FFFFFF">
              <a:alpha val="5098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8988425" y="46355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19844"/>
                </a:moveTo>
                <a:cubicBezTo>
                  <a:pt x="63500" y="8880"/>
                  <a:pt x="72380" y="0"/>
                  <a:pt x="83344" y="0"/>
                </a:cubicBezTo>
                <a:cubicBezTo>
                  <a:pt x="94307" y="0"/>
                  <a:pt x="103188" y="8880"/>
                  <a:pt x="103188" y="19844"/>
                </a:cubicBezTo>
                <a:lnTo>
                  <a:pt x="103188" y="93365"/>
                </a:lnTo>
                <a:cubicBezTo>
                  <a:pt x="107404" y="89595"/>
                  <a:pt x="112961" y="87313"/>
                  <a:pt x="119063" y="87313"/>
                </a:cubicBezTo>
                <a:cubicBezTo>
                  <a:pt x="129282" y="87313"/>
                  <a:pt x="138013" y="93762"/>
                  <a:pt x="141387" y="102791"/>
                </a:cubicBezTo>
                <a:cubicBezTo>
                  <a:pt x="145752" y="98177"/>
                  <a:pt x="151904" y="95250"/>
                  <a:pt x="158750" y="95250"/>
                </a:cubicBezTo>
                <a:cubicBezTo>
                  <a:pt x="171301" y="95250"/>
                  <a:pt x="181570" y="104924"/>
                  <a:pt x="182513" y="117227"/>
                </a:cubicBezTo>
                <a:cubicBezTo>
                  <a:pt x="186730" y="113407"/>
                  <a:pt x="192336" y="111125"/>
                  <a:pt x="198438" y="111125"/>
                </a:cubicBezTo>
                <a:cubicBezTo>
                  <a:pt x="211584" y="111125"/>
                  <a:pt x="222250" y="121791"/>
                  <a:pt x="222250" y="134938"/>
                </a:cubicBezTo>
                <a:lnTo>
                  <a:pt x="222250" y="190500"/>
                </a:lnTo>
                <a:cubicBezTo>
                  <a:pt x="222250" y="225574"/>
                  <a:pt x="193824" y="254000"/>
                  <a:pt x="158750" y="254000"/>
                </a:cubicBezTo>
                <a:lnTo>
                  <a:pt x="116433" y="254000"/>
                </a:lnTo>
                <a:cubicBezTo>
                  <a:pt x="113953" y="254000"/>
                  <a:pt x="111522" y="253851"/>
                  <a:pt x="109141" y="253504"/>
                </a:cubicBezTo>
                <a:cubicBezTo>
                  <a:pt x="81707" y="250726"/>
                  <a:pt x="56455" y="236637"/>
                  <a:pt x="39688" y="214313"/>
                </a:cubicBezTo>
                <a:lnTo>
                  <a:pt x="3969" y="166688"/>
                </a:lnTo>
                <a:cubicBezTo>
                  <a:pt x="-2629" y="157907"/>
                  <a:pt x="-843" y="145504"/>
                  <a:pt x="7938" y="138906"/>
                </a:cubicBezTo>
                <a:cubicBezTo>
                  <a:pt x="16718" y="132308"/>
                  <a:pt x="29121" y="134094"/>
                  <a:pt x="35719" y="142875"/>
                </a:cubicBezTo>
                <a:lnTo>
                  <a:pt x="63500" y="179933"/>
                </a:lnTo>
                <a:lnTo>
                  <a:pt x="63500" y="19844"/>
                </a:lnTo>
                <a:close/>
                <a:moveTo>
                  <a:pt x="119063" y="150813"/>
                </a:moveTo>
                <a:cubicBezTo>
                  <a:pt x="119063" y="146447"/>
                  <a:pt x="115491" y="142875"/>
                  <a:pt x="111125" y="142875"/>
                </a:cubicBezTo>
                <a:cubicBezTo>
                  <a:pt x="106759" y="142875"/>
                  <a:pt x="103188" y="146447"/>
                  <a:pt x="103188" y="150813"/>
                </a:cubicBezTo>
                <a:lnTo>
                  <a:pt x="103188" y="198438"/>
                </a:lnTo>
                <a:cubicBezTo>
                  <a:pt x="103188" y="202803"/>
                  <a:pt x="106759" y="206375"/>
                  <a:pt x="111125" y="206375"/>
                </a:cubicBezTo>
                <a:cubicBezTo>
                  <a:pt x="115491" y="206375"/>
                  <a:pt x="119063" y="202803"/>
                  <a:pt x="119063" y="198438"/>
                </a:cubicBezTo>
                <a:lnTo>
                  <a:pt x="119063" y="150813"/>
                </a:lnTo>
                <a:close/>
                <a:moveTo>
                  <a:pt x="142875" y="142875"/>
                </a:moveTo>
                <a:cubicBezTo>
                  <a:pt x="138509" y="142875"/>
                  <a:pt x="134938" y="146447"/>
                  <a:pt x="134938" y="150813"/>
                </a:cubicBezTo>
                <a:lnTo>
                  <a:pt x="134938" y="198438"/>
                </a:lnTo>
                <a:cubicBezTo>
                  <a:pt x="134938" y="202803"/>
                  <a:pt x="138509" y="206375"/>
                  <a:pt x="142875" y="206375"/>
                </a:cubicBezTo>
                <a:cubicBezTo>
                  <a:pt x="147241" y="206375"/>
                  <a:pt x="150813" y="202803"/>
                  <a:pt x="150813" y="198438"/>
                </a:cubicBezTo>
                <a:lnTo>
                  <a:pt x="150813" y="150813"/>
                </a:lnTo>
                <a:cubicBezTo>
                  <a:pt x="150813" y="146447"/>
                  <a:pt x="147241" y="142875"/>
                  <a:pt x="142875" y="142875"/>
                </a:cubicBezTo>
                <a:close/>
                <a:moveTo>
                  <a:pt x="182563" y="150813"/>
                </a:moveTo>
                <a:cubicBezTo>
                  <a:pt x="182563" y="146447"/>
                  <a:pt x="178991" y="142875"/>
                  <a:pt x="174625" y="142875"/>
                </a:cubicBezTo>
                <a:cubicBezTo>
                  <a:pt x="170259" y="142875"/>
                  <a:pt x="166688" y="146447"/>
                  <a:pt x="166688" y="150813"/>
                </a:cubicBezTo>
                <a:lnTo>
                  <a:pt x="166688" y="198438"/>
                </a:lnTo>
                <a:cubicBezTo>
                  <a:pt x="166688" y="202803"/>
                  <a:pt x="170259" y="206375"/>
                  <a:pt x="174625" y="206375"/>
                </a:cubicBezTo>
                <a:cubicBezTo>
                  <a:pt x="178991" y="206375"/>
                  <a:pt x="182563" y="202803"/>
                  <a:pt x="182563" y="198438"/>
                </a:cubicBezTo>
                <a:lnTo>
                  <a:pt x="182563" y="150813"/>
                </a:ln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9410700" y="4584700"/>
            <a:ext cx="2159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One-Button Op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940800" y="5041900"/>
            <a:ext cx="279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Simple and straightforward. Click once and let the tool work.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/>
          <p:cNvPicPr>
            <a:picLocks noChangeAspect="1"/>
          </p:cNvPicPr>
          <p:nvPr/>
        </p:nvPicPr>
        <p:blipFill>
          <a:blip r:embed="rId3"/>
          <a:srcRect l="6932" t="33896" r="28768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Blueprint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5748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Three-Layer Architecture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2860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loosely coupled system designed for independent evolution. Adding a new site doesn't require touching existing code.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409700" y="3302000"/>
            <a:ext cx="1181100" cy="1181100"/>
          </a:xfrm>
          <a:custGeom>
            <a:avLst/>
            <a:gdLst/>
            <a:ahLst/>
            <a:cxnLst/>
            <a:rect l="l" t="t" r="r" b="b"/>
            <a:pathLst>
              <a:path w="1181100" h="1181100">
                <a:moveTo>
                  <a:pt x="590550" y="0"/>
                </a:moveTo>
                <a:lnTo>
                  <a:pt x="590550" y="0"/>
                </a:lnTo>
                <a:cubicBezTo>
                  <a:pt x="916483" y="0"/>
                  <a:pt x="1181100" y="264617"/>
                  <a:pt x="1181100" y="590550"/>
                </a:cubicBezTo>
                <a:lnTo>
                  <a:pt x="1181100" y="590550"/>
                </a:lnTo>
                <a:cubicBezTo>
                  <a:pt x="1181100" y="916483"/>
                  <a:pt x="916483" y="1181100"/>
                  <a:pt x="590550" y="1181100"/>
                </a:cubicBezTo>
                <a:lnTo>
                  <a:pt x="590550" y="1181100"/>
                </a:lnTo>
                <a:cubicBezTo>
                  <a:pt x="264617" y="1181100"/>
                  <a:pt x="0" y="916483"/>
                  <a:pt x="0" y="590550"/>
                </a:cubicBezTo>
                <a:lnTo>
                  <a:pt x="0" y="590550"/>
                </a:lnTo>
                <a:cubicBezTo>
                  <a:pt x="0" y="264617"/>
                  <a:pt x="264617" y="0"/>
                  <a:pt x="5905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20320">
            <a:solidFill>
              <a:srgbClr val="C6C6C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790700" y="3683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00025" y="0"/>
                </a:moveTo>
                <a:cubicBezTo>
                  <a:pt x="231547" y="0"/>
                  <a:pt x="257175" y="19199"/>
                  <a:pt x="257175" y="42863"/>
                </a:cubicBezTo>
                <a:cubicBezTo>
                  <a:pt x="257175" y="52149"/>
                  <a:pt x="253246" y="60722"/>
                  <a:pt x="246459" y="67776"/>
                </a:cubicBezTo>
                <a:cubicBezTo>
                  <a:pt x="240566" y="73938"/>
                  <a:pt x="235744" y="81439"/>
                  <a:pt x="235744" y="90011"/>
                </a:cubicBezTo>
                <a:cubicBezTo>
                  <a:pt x="235744" y="103406"/>
                  <a:pt x="246638" y="114300"/>
                  <a:pt x="260033" y="114300"/>
                </a:cubicBezTo>
                <a:lnTo>
                  <a:pt x="300038" y="114300"/>
                </a:lnTo>
                <a:cubicBezTo>
                  <a:pt x="323701" y="114300"/>
                  <a:pt x="342900" y="133499"/>
                  <a:pt x="342900" y="157163"/>
                </a:cubicBezTo>
                <a:lnTo>
                  <a:pt x="342900" y="197168"/>
                </a:lnTo>
                <a:cubicBezTo>
                  <a:pt x="342900" y="210562"/>
                  <a:pt x="353794" y="221456"/>
                  <a:pt x="367189" y="221456"/>
                </a:cubicBezTo>
                <a:cubicBezTo>
                  <a:pt x="375672" y="221456"/>
                  <a:pt x="383262" y="216634"/>
                  <a:pt x="389424" y="210741"/>
                </a:cubicBezTo>
                <a:cubicBezTo>
                  <a:pt x="396478" y="204043"/>
                  <a:pt x="405051" y="200025"/>
                  <a:pt x="414337" y="200025"/>
                </a:cubicBezTo>
                <a:cubicBezTo>
                  <a:pt x="438001" y="200025"/>
                  <a:pt x="457200" y="225653"/>
                  <a:pt x="457200" y="257175"/>
                </a:cubicBezTo>
                <a:cubicBezTo>
                  <a:pt x="457200" y="288697"/>
                  <a:pt x="438001" y="314325"/>
                  <a:pt x="414337" y="314325"/>
                </a:cubicBezTo>
                <a:cubicBezTo>
                  <a:pt x="405051" y="314325"/>
                  <a:pt x="396389" y="310396"/>
                  <a:pt x="389424" y="303609"/>
                </a:cubicBezTo>
                <a:cubicBezTo>
                  <a:pt x="383262" y="297716"/>
                  <a:pt x="375761" y="292894"/>
                  <a:pt x="367189" y="292894"/>
                </a:cubicBezTo>
                <a:cubicBezTo>
                  <a:pt x="353794" y="292894"/>
                  <a:pt x="342900" y="303788"/>
                  <a:pt x="342900" y="317183"/>
                </a:cubicBezTo>
                <a:lnTo>
                  <a:pt x="342900" y="414338"/>
                </a:lnTo>
                <a:cubicBezTo>
                  <a:pt x="342900" y="438001"/>
                  <a:pt x="323701" y="457200"/>
                  <a:pt x="300038" y="457200"/>
                </a:cubicBezTo>
                <a:lnTo>
                  <a:pt x="249317" y="457200"/>
                </a:lnTo>
                <a:cubicBezTo>
                  <a:pt x="237887" y="457200"/>
                  <a:pt x="228600" y="447913"/>
                  <a:pt x="228600" y="436483"/>
                </a:cubicBezTo>
                <a:cubicBezTo>
                  <a:pt x="228600" y="428268"/>
                  <a:pt x="233779" y="421035"/>
                  <a:pt x="240387" y="416123"/>
                </a:cubicBezTo>
                <a:cubicBezTo>
                  <a:pt x="250746" y="408355"/>
                  <a:pt x="257175" y="397639"/>
                  <a:pt x="257175" y="385763"/>
                </a:cubicBezTo>
                <a:cubicBezTo>
                  <a:pt x="257175" y="362099"/>
                  <a:pt x="231547" y="342900"/>
                  <a:pt x="200025" y="342900"/>
                </a:cubicBezTo>
                <a:cubicBezTo>
                  <a:pt x="168503" y="342900"/>
                  <a:pt x="142875" y="362099"/>
                  <a:pt x="142875" y="385763"/>
                </a:cubicBezTo>
                <a:cubicBezTo>
                  <a:pt x="142875" y="397639"/>
                  <a:pt x="149304" y="408355"/>
                  <a:pt x="159663" y="416123"/>
                </a:cubicBezTo>
                <a:cubicBezTo>
                  <a:pt x="166271" y="421035"/>
                  <a:pt x="171450" y="428179"/>
                  <a:pt x="171450" y="436483"/>
                </a:cubicBezTo>
                <a:cubicBezTo>
                  <a:pt x="171450" y="447913"/>
                  <a:pt x="162163" y="457200"/>
                  <a:pt x="150733" y="457200"/>
                </a:cubicBezTo>
                <a:lnTo>
                  <a:pt x="42863" y="457200"/>
                </a:lnTo>
                <a:cubicBezTo>
                  <a:pt x="19199" y="457200"/>
                  <a:pt x="0" y="438001"/>
                  <a:pt x="0" y="414338"/>
                </a:cubicBezTo>
                <a:lnTo>
                  <a:pt x="0" y="306467"/>
                </a:lnTo>
                <a:cubicBezTo>
                  <a:pt x="0" y="295037"/>
                  <a:pt x="9287" y="285750"/>
                  <a:pt x="20717" y="285750"/>
                </a:cubicBezTo>
                <a:cubicBezTo>
                  <a:pt x="28932" y="285750"/>
                  <a:pt x="36165" y="290929"/>
                  <a:pt x="41077" y="297537"/>
                </a:cubicBezTo>
                <a:cubicBezTo>
                  <a:pt x="48845" y="307896"/>
                  <a:pt x="59561" y="314325"/>
                  <a:pt x="71438" y="314325"/>
                </a:cubicBezTo>
                <a:cubicBezTo>
                  <a:pt x="95101" y="314325"/>
                  <a:pt x="114300" y="288697"/>
                  <a:pt x="114300" y="257175"/>
                </a:cubicBezTo>
                <a:cubicBezTo>
                  <a:pt x="114300" y="225653"/>
                  <a:pt x="95101" y="200025"/>
                  <a:pt x="71438" y="200025"/>
                </a:cubicBezTo>
                <a:cubicBezTo>
                  <a:pt x="59561" y="200025"/>
                  <a:pt x="48845" y="206454"/>
                  <a:pt x="41077" y="216813"/>
                </a:cubicBezTo>
                <a:cubicBezTo>
                  <a:pt x="36165" y="223421"/>
                  <a:pt x="29021" y="228600"/>
                  <a:pt x="20717" y="228600"/>
                </a:cubicBezTo>
                <a:cubicBezTo>
                  <a:pt x="9287" y="228600"/>
                  <a:pt x="0" y="219313"/>
                  <a:pt x="0" y="207883"/>
                </a:cubicBezTo>
                <a:lnTo>
                  <a:pt x="0" y="157163"/>
                </a:lnTo>
                <a:cubicBezTo>
                  <a:pt x="0" y="133499"/>
                  <a:pt x="19199" y="114300"/>
                  <a:pt x="42863" y="114300"/>
                </a:cubicBezTo>
                <a:lnTo>
                  <a:pt x="140018" y="114300"/>
                </a:lnTo>
                <a:cubicBezTo>
                  <a:pt x="153412" y="114300"/>
                  <a:pt x="164306" y="103406"/>
                  <a:pt x="164306" y="90011"/>
                </a:cubicBezTo>
                <a:cubicBezTo>
                  <a:pt x="164306" y="81528"/>
                  <a:pt x="159484" y="73938"/>
                  <a:pt x="153591" y="67776"/>
                </a:cubicBezTo>
                <a:cubicBezTo>
                  <a:pt x="146893" y="60722"/>
                  <a:pt x="142875" y="52149"/>
                  <a:pt x="142875" y="42863"/>
                </a:cubicBezTo>
                <a:cubicBezTo>
                  <a:pt x="142875" y="19199"/>
                  <a:pt x="168503" y="0"/>
                  <a:pt x="200025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539591" y="4673600"/>
            <a:ext cx="2959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Chrome Extension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82918" y="5029200"/>
            <a:ext cx="3073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Captures page &amp; renders results.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581400" y="4286250"/>
            <a:ext cx="952500" cy="12700"/>
          </a:xfrm>
          <a:custGeom>
            <a:avLst/>
            <a:gdLst/>
            <a:ahLst/>
            <a:cxnLst/>
            <a:rect l="l" t="t" r="r" b="b"/>
            <a:pathLst>
              <a:path w="952500" h="12700">
                <a:moveTo>
                  <a:pt x="0" y="0"/>
                </a:moveTo>
                <a:lnTo>
                  <a:pt x="952500" y="0"/>
                </a:lnTo>
                <a:lnTo>
                  <a:pt x="952500" y="12700"/>
                </a:lnTo>
                <a:lnTo>
                  <a:pt x="0" y="12700"/>
                </a:lnTo>
                <a:lnTo>
                  <a:pt x="0" y="0"/>
                </a:lnTo>
                <a:close/>
              </a:path>
            </a:pathLst>
          </a:custGeom>
          <a:solidFill>
            <a:srgbClr val="C6C6C6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486400" y="3302000"/>
            <a:ext cx="1181100" cy="1181100"/>
          </a:xfrm>
          <a:custGeom>
            <a:avLst/>
            <a:gdLst/>
            <a:ahLst/>
            <a:cxnLst/>
            <a:rect l="l" t="t" r="r" b="b"/>
            <a:pathLst>
              <a:path w="1181100" h="1181100">
                <a:moveTo>
                  <a:pt x="590550" y="0"/>
                </a:moveTo>
                <a:lnTo>
                  <a:pt x="590550" y="0"/>
                </a:lnTo>
                <a:cubicBezTo>
                  <a:pt x="916483" y="0"/>
                  <a:pt x="1181100" y="264617"/>
                  <a:pt x="1181100" y="590550"/>
                </a:cubicBezTo>
                <a:lnTo>
                  <a:pt x="1181100" y="590550"/>
                </a:lnTo>
                <a:cubicBezTo>
                  <a:pt x="1181100" y="916483"/>
                  <a:pt x="916483" y="1181100"/>
                  <a:pt x="590550" y="1181100"/>
                </a:cubicBezTo>
                <a:lnTo>
                  <a:pt x="590550" y="1181100"/>
                </a:lnTo>
                <a:cubicBezTo>
                  <a:pt x="264617" y="1181100"/>
                  <a:pt x="0" y="916483"/>
                  <a:pt x="0" y="590550"/>
                </a:cubicBezTo>
                <a:lnTo>
                  <a:pt x="0" y="590550"/>
                </a:lnTo>
                <a:cubicBezTo>
                  <a:pt x="0" y="264617"/>
                  <a:pt x="264617" y="0"/>
                  <a:pt x="5905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20320">
            <a:solidFill>
              <a:srgbClr val="C6C6C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867400" y="3683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85725"/>
                </a:moveTo>
                <a:cubicBezTo>
                  <a:pt x="457200" y="130552"/>
                  <a:pt x="404426" y="197435"/>
                  <a:pt x="381655" y="224135"/>
                </a:cubicBezTo>
                <a:cubicBezTo>
                  <a:pt x="378262" y="228064"/>
                  <a:pt x="373261" y="229582"/>
                  <a:pt x="368707" y="228600"/>
                </a:cubicBezTo>
                <a:lnTo>
                  <a:pt x="285750" y="228600"/>
                </a:lnTo>
                <a:cubicBezTo>
                  <a:pt x="269944" y="228600"/>
                  <a:pt x="257175" y="241369"/>
                  <a:pt x="257175" y="257175"/>
                </a:cubicBezTo>
                <a:cubicBezTo>
                  <a:pt x="257175" y="272981"/>
                  <a:pt x="269944" y="285750"/>
                  <a:pt x="285750" y="285750"/>
                </a:cubicBezTo>
                <a:lnTo>
                  <a:pt x="371475" y="285750"/>
                </a:lnTo>
                <a:cubicBezTo>
                  <a:pt x="418802" y="285750"/>
                  <a:pt x="457200" y="324148"/>
                  <a:pt x="457200" y="371475"/>
                </a:cubicBezTo>
                <a:cubicBezTo>
                  <a:pt x="457200" y="418802"/>
                  <a:pt x="418802" y="457200"/>
                  <a:pt x="371475" y="457200"/>
                </a:cubicBezTo>
                <a:lnTo>
                  <a:pt x="124658" y="457200"/>
                </a:lnTo>
                <a:cubicBezTo>
                  <a:pt x="132427" y="448360"/>
                  <a:pt x="141893" y="437019"/>
                  <a:pt x="151448" y="424339"/>
                </a:cubicBezTo>
                <a:cubicBezTo>
                  <a:pt x="157073" y="416838"/>
                  <a:pt x="162878" y="408622"/>
                  <a:pt x="168414" y="400050"/>
                </a:cubicBezTo>
                <a:lnTo>
                  <a:pt x="371475" y="400050"/>
                </a:lnTo>
                <a:cubicBezTo>
                  <a:pt x="387281" y="400050"/>
                  <a:pt x="400050" y="387281"/>
                  <a:pt x="400050" y="371475"/>
                </a:cubicBezTo>
                <a:cubicBezTo>
                  <a:pt x="400050" y="355669"/>
                  <a:pt x="387281" y="342900"/>
                  <a:pt x="371475" y="342900"/>
                </a:cubicBezTo>
                <a:lnTo>
                  <a:pt x="285750" y="342900"/>
                </a:lnTo>
                <a:cubicBezTo>
                  <a:pt x="238423" y="342900"/>
                  <a:pt x="200025" y="304502"/>
                  <a:pt x="200025" y="257175"/>
                </a:cubicBezTo>
                <a:cubicBezTo>
                  <a:pt x="200025" y="209848"/>
                  <a:pt x="238423" y="171450"/>
                  <a:pt x="285750" y="171450"/>
                </a:cubicBezTo>
                <a:lnTo>
                  <a:pt x="321290" y="171450"/>
                </a:lnTo>
                <a:cubicBezTo>
                  <a:pt x="302538" y="143321"/>
                  <a:pt x="285750" y="110996"/>
                  <a:pt x="285750" y="85725"/>
                </a:cubicBezTo>
                <a:cubicBezTo>
                  <a:pt x="285750" y="38398"/>
                  <a:pt x="324148" y="0"/>
                  <a:pt x="371475" y="0"/>
                </a:cubicBezTo>
                <a:cubicBezTo>
                  <a:pt x="418802" y="0"/>
                  <a:pt x="457200" y="38398"/>
                  <a:pt x="457200" y="85725"/>
                </a:cubicBezTo>
                <a:close/>
                <a:moveTo>
                  <a:pt x="104567" y="436751"/>
                </a:moveTo>
                <a:cubicBezTo>
                  <a:pt x="101173" y="440591"/>
                  <a:pt x="98137" y="443984"/>
                  <a:pt x="95548" y="446842"/>
                </a:cubicBezTo>
                <a:lnTo>
                  <a:pt x="93940" y="448628"/>
                </a:lnTo>
                <a:lnTo>
                  <a:pt x="93762" y="448449"/>
                </a:lnTo>
                <a:cubicBezTo>
                  <a:pt x="88404" y="452557"/>
                  <a:pt x="80724" y="452021"/>
                  <a:pt x="75902" y="446842"/>
                </a:cubicBezTo>
                <a:cubicBezTo>
                  <a:pt x="53400" y="422374"/>
                  <a:pt x="0" y="359420"/>
                  <a:pt x="0" y="314325"/>
                </a:cubicBezTo>
                <a:cubicBezTo>
                  <a:pt x="0" y="266998"/>
                  <a:pt x="38398" y="228600"/>
                  <a:pt x="85725" y="228600"/>
                </a:cubicBezTo>
                <a:cubicBezTo>
                  <a:pt x="133052" y="228600"/>
                  <a:pt x="171450" y="266998"/>
                  <a:pt x="171450" y="314325"/>
                </a:cubicBezTo>
                <a:cubicBezTo>
                  <a:pt x="171450" y="341114"/>
                  <a:pt x="152608" y="374154"/>
                  <a:pt x="132606" y="401747"/>
                </a:cubicBezTo>
                <a:cubicBezTo>
                  <a:pt x="123051" y="414873"/>
                  <a:pt x="113228" y="426750"/>
                  <a:pt x="105102" y="436126"/>
                </a:cubicBezTo>
                <a:lnTo>
                  <a:pt x="104567" y="436751"/>
                </a:lnTo>
                <a:close/>
                <a:moveTo>
                  <a:pt x="114300" y="314325"/>
                </a:moveTo>
                <a:cubicBezTo>
                  <a:pt x="114300" y="298554"/>
                  <a:pt x="101496" y="285750"/>
                  <a:pt x="85725" y="285750"/>
                </a:cubicBezTo>
                <a:cubicBezTo>
                  <a:pt x="69954" y="285750"/>
                  <a:pt x="57150" y="298554"/>
                  <a:pt x="57150" y="314325"/>
                </a:cubicBezTo>
                <a:cubicBezTo>
                  <a:pt x="57150" y="330096"/>
                  <a:pt x="69954" y="342900"/>
                  <a:pt x="85725" y="342900"/>
                </a:cubicBezTo>
                <a:cubicBezTo>
                  <a:pt x="101496" y="342900"/>
                  <a:pt x="114300" y="330096"/>
                  <a:pt x="114300" y="314325"/>
                </a:cubicBezTo>
                <a:close/>
                <a:moveTo>
                  <a:pt x="371475" y="114300"/>
                </a:moveTo>
                <a:cubicBezTo>
                  <a:pt x="387246" y="114300"/>
                  <a:pt x="400050" y="101496"/>
                  <a:pt x="400050" y="85725"/>
                </a:cubicBezTo>
                <a:cubicBezTo>
                  <a:pt x="400050" y="69954"/>
                  <a:pt x="387246" y="57150"/>
                  <a:pt x="371475" y="57150"/>
                </a:cubicBezTo>
                <a:cubicBezTo>
                  <a:pt x="355704" y="57150"/>
                  <a:pt x="342900" y="69954"/>
                  <a:pt x="342900" y="85725"/>
                </a:cubicBezTo>
                <a:cubicBezTo>
                  <a:pt x="342900" y="101496"/>
                  <a:pt x="355704" y="114300"/>
                  <a:pt x="371475" y="11430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5031105" y="4673600"/>
            <a:ext cx="213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Laravel API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521517" y="5029200"/>
            <a:ext cx="3149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Routes request to correct scraper.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658100" y="4286250"/>
            <a:ext cx="952500" cy="12700"/>
          </a:xfrm>
          <a:custGeom>
            <a:avLst/>
            <a:gdLst/>
            <a:ahLst/>
            <a:cxnLst/>
            <a:rect l="l" t="t" r="r" b="b"/>
            <a:pathLst>
              <a:path w="952500" h="12700">
                <a:moveTo>
                  <a:pt x="0" y="0"/>
                </a:moveTo>
                <a:lnTo>
                  <a:pt x="952500" y="0"/>
                </a:lnTo>
                <a:lnTo>
                  <a:pt x="952500" y="12700"/>
                </a:lnTo>
                <a:lnTo>
                  <a:pt x="0" y="12700"/>
                </a:lnTo>
                <a:lnTo>
                  <a:pt x="0" y="0"/>
                </a:lnTo>
                <a:close/>
              </a:path>
            </a:pathLst>
          </a:custGeom>
          <a:solidFill>
            <a:srgbClr val="C6C6C6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9563100" y="3302000"/>
            <a:ext cx="1181100" cy="1181100"/>
          </a:xfrm>
          <a:custGeom>
            <a:avLst/>
            <a:gdLst/>
            <a:ahLst/>
            <a:cxnLst/>
            <a:rect l="l" t="t" r="r" b="b"/>
            <a:pathLst>
              <a:path w="1181100" h="1181100">
                <a:moveTo>
                  <a:pt x="590550" y="0"/>
                </a:moveTo>
                <a:lnTo>
                  <a:pt x="590550" y="0"/>
                </a:lnTo>
                <a:cubicBezTo>
                  <a:pt x="916483" y="0"/>
                  <a:pt x="1181100" y="264617"/>
                  <a:pt x="1181100" y="590550"/>
                </a:cubicBezTo>
                <a:lnTo>
                  <a:pt x="1181100" y="590550"/>
                </a:lnTo>
                <a:cubicBezTo>
                  <a:pt x="1181100" y="916483"/>
                  <a:pt x="916483" y="1181100"/>
                  <a:pt x="590550" y="1181100"/>
                </a:cubicBezTo>
                <a:lnTo>
                  <a:pt x="590550" y="1181100"/>
                </a:lnTo>
                <a:cubicBezTo>
                  <a:pt x="264617" y="1181100"/>
                  <a:pt x="0" y="916483"/>
                  <a:pt x="0" y="590550"/>
                </a:cubicBezTo>
                <a:lnTo>
                  <a:pt x="0" y="590550"/>
                </a:lnTo>
                <a:cubicBezTo>
                  <a:pt x="0" y="264617"/>
                  <a:pt x="264617" y="0"/>
                  <a:pt x="59055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20320">
            <a:solidFill>
              <a:srgbClr val="C6C6C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9972675" y="36830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392728" y="179040"/>
                </a:moveTo>
                <a:cubicBezTo>
                  <a:pt x="385852" y="151448"/>
                  <a:pt x="372814" y="130641"/>
                  <a:pt x="345043" y="130641"/>
                </a:cubicBezTo>
                <a:lnTo>
                  <a:pt x="309235" y="130641"/>
                </a:lnTo>
                <a:lnTo>
                  <a:pt x="309235" y="172968"/>
                </a:lnTo>
                <a:cubicBezTo>
                  <a:pt x="309235" y="205829"/>
                  <a:pt x="281374" y="233511"/>
                  <a:pt x="249585" y="233511"/>
                </a:cubicBezTo>
                <a:lnTo>
                  <a:pt x="154216" y="233511"/>
                </a:lnTo>
                <a:cubicBezTo>
                  <a:pt x="128141" y="233511"/>
                  <a:pt x="106531" y="255836"/>
                  <a:pt x="106531" y="282000"/>
                </a:cubicBezTo>
                <a:lnTo>
                  <a:pt x="106531" y="372904"/>
                </a:lnTo>
                <a:cubicBezTo>
                  <a:pt x="106531" y="398800"/>
                  <a:pt x="129034" y="413980"/>
                  <a:pt x="154216" y="421392"/>
                </a:cubicBezTo>
                <a:cubicBezTo>
                  <a:pt x="184398" y="430232"/>
                  <a:pt x="213420" y="431840"/>
                  <a:pt x="249585" y="421392"/>
                </a:cubicBezTo>
                <a:cubicBezTo>
                  <a:pt x="273606" y="414427"/>
                  <a:pt x="297269" y="400407"/>
                  <a:pt x="297269" y="372904"/>
                </a:cubicBezTo>
                <a:lnTo>
                  <a:pt x="297269" y="336560"/>
                </a:lnTo>
                <a:lnTo>
                  <a:pt x="201990" y="336560"/>
                </a:lnTo>
                <a:lnTo>
                  <a:pt x="201990" y="324416"/>
                </a:lnTo>
                <a:lnTo>
                  <a:pt x="345043" y="324416"/>
                </a:lnTo>
                <a:cubicBezTo>
                  <a:pt x="372814" y="324416"/>
                  <a:pt x="383084" y="305038"/>
                  <a:pt x="392728" y="276017"/>
                </a:cubicBezTo>
                <a:cubicBezTo>
                  <a:pt x="402729" y="246102"/>
                  <a:pt x="402282" y="217349"/>
                  <a:pt x="392728" y="179040"/>
                </a:cubicBezTo>
                <a:close/>
                <a:moveTo>
                  <a:pt x="255568" y="397103"/>
                </a:moveTo>
                <a:cubicBezTo>
                  <a:pt x="248771" y="397580"/>
                  <a:pt x="242277" y="394224"/>
                  <a:pt x="238734" y="388405"/>
                </a:cubicBezTo>
                <a:cubicBezTo>
                  <a:pt x="235191" y="382586"/>
                  <a:pt x="235191" y="375276"/>
                  <a:pt x="238734" y="369457"/>
                </a:cubicBezTo>
                <a:cubicBezTo>
                  <a:pt x="242277" y="363638"/>
                  <a:pt x="248771" y="360283"/>
                  <a:pt x="255568" y="360759"/>
                </a:cubicBezTo>
                <a:cubicBezTo>
                  <a:pt x="262364" y="360283"/>
                  <a:pt x="268858" y="363638"/>
                  <a:pt x="272401" y="369457"/>
                </a:cubicBezTo>
                <a:cubicBezTo>
                  <a:pt x="275945" y="375276"/>
                  <a:pt x="275945" y="382586"/>
                  <a:pt x="272401" y="388405"/>
                </a:cubicBezTo>
                <a:cubicBezTo>
                  <a:pt x="268858" y="394224"/>
                  <a:pt x="262364" y="397580"/>
                  <a:pt x="255568" y="397103"/>
                </a:cubicBezTo>
                <a:close/>
                <a:moveTo>
                  <a:pt x="149840" y="221546"/>
                </a:moveTo>
                <a:lnTo>
                  <a:pt x="245209" y="221546"/>
                </a:lnTo>
                <a:cubicBezTo>
                  <a:pt x="271730" y="221546"/>
                  <a:pt x="292894" y="199668"/>
                  <a:pt x="292894" y="173057"/>
                </a:cubicBezTo>
                <a:lnTo>
                  <a:pt x="292894" y="82064"/>
                </a:lnTo>
                <a:cubicBezTo>
                  <a:pt x="292894" y="56168"/>
                  <a:pt x="271105" y="36790"/>
                  <a:pt x="245209" y="32415"/>
                </a:cubicBezTo>
                <a:cubicBezTo>
                  <a:pt x="213241" y="27146"/>
                  <a:pt x="178504" y="27414"/>
                  <a:pt x="149840" y="32504"/>
                </a:cubicBezTo>
                <a:cubicBezTo>
                  <a:pt x="109478" y="39648"/>
                  <a:pt x="102156" y="54560"/>
                  <a:pt x="102156" y="82153"/>
                </a:cubicBezTo>
                <a:lnTo>
                  <a:pt x="102156" y="118497"/>
                </a:lnTo>
                <a:lnTo>
                  <a:pt x="197614" y="118497"/>
                </a:lnTo>
                <a:lnTo>
                  <a:pt x="197614" y="130641"/>
                </a:lnTo>
                <a:lnTo>
                  <a:pt x="66348" y="130641"/>
                </a:lnTo>
                <a:cubicBezTo>
                  <a:pt x="38576" y="130641"/>
                  <a:pt x="14288" y="147340"/>
                  <a:pt x="6697" y="179040"/>
                </a:cubicBezTo>
                <a:cubicBezTo>
                  <a:pt x="-2054" y="215384"/>
                  <a:pt x="-2411" y="238065"/>
                  <a:pt x="6697" y="276017"/>
                </a:cubicBezTo>
                <a:cubicBezTo>
                  <a:pt x="13484" y="304234"/>
                  <a:pt x="29647" y="324416"/>
                  <a:pt x="57418" y="324416"/>
                </a:cubicBezTo>
                <a:lnTo>
                  <a:pt x="90190" y="324416"/>
                </a:lnTo>
                <a:lnTo>
                  <a:pt x="90190" y="280839"/>
                </a:lnTo>
                <a:cubicBezTo>
                  <a:pt x="90190" y="249317"/>
                  <a:pt x="117425" y="221546"/>
                  <a:pt x="149840" y="221546"/>
                </a:cubicBezTo>
                <a:close/>
                <a:moveTo>
                  <a:pt x="143947" y="57775"/>
                </a:moveTo>
                <a:cubicBezTo>
                  <a:pt x="154001" y="57775"/>
                  <a:pt x="162163" y="65938"/>
                  <a:pt x="162163" y="75992"/>
                </a:cubicBezTo>
                <a:cubicBezTo>
                  <a:pt x="162163" y="86046"/>
                  <a:pt x="154001" y="94208"/>
                  <a:pt x="143947" y="94208"/>
                </a:cubicBezTo>
                <a:cubicBezTo>
                  <a:pt x="133893" y="94208"/>
                  <a:pt x="125730" y="86046"/>
                  <a:pt x="125730" y="75992"/>
                </a:cubicBezTo>
                <a:cubicBezTo>
                  <a:pt x="125730" y="65938"/>
                  <a:pt x="133893" y="57775"/>
                  <a:pt x="143947" y="57775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809514" y="4673600"/>
            <a:ext cx="2730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Python Scrapers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739664" y="5029200"/>
            <a:ext cx="2870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Extracts structured JSON data.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01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/>
          <p:cNvPicPr>
            <a:picLocks noChangeAspect="1"/>
          </p:cNvPicPr>
          <p:nvPr/>
        </p:nvPicPr>
        <p:blipFill>
          <a:blip r:embed="rId3"/>
          <a:srcRect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260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Journey of a Single Click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62000" y="3517742"/>
            <a:ext cx="10668000" cy="25400"/>
          </a:xfrm>
          <a:custGeom>
            <a:avLst/>
            <a:gdLst/>
            <a:ahLst/>
            <a:cxnLst/>
            <a:rect l="l" t="t" r="r" b="b"/>
            <a:pathLst>
              <a:path w="10668000" h="25400">
                <a:moveTo>
                  <a:pt x="0" y="0"/>
                </a:moveTo>
                <a:lnTo>
                  <a:pt x="10668000" y="0"/>
                </a:lnTo>
                <a:lnTo>
                  <a:pt x="10668000" y="25400"/>
                </a:lnTo>
                <a:lnTo>
                  <a:pt x="0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C6C6C6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092200" y="3175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838200" y="31750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75335" y="3683000"/>
            <a:ext cx="1041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Capture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292350" y="3175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2038350" y="31750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970088" y="3683000"/>
            <a:ext cx="1054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Request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492500" y="3175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3238500" y="31750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3242628" y="3683000"/>
            <a:ext cx="90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Route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4692650" y="3175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4438650" y="31750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340860" y="3683000"/>
            <a:ext cx="1104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Delegate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892800" y="3175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5638800" y="31750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616258" y="3683000"/>
            <a:ext cx="965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Scrape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7092950" y="3175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6838950" y="31750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746875" y="3683000"/>
            <a:ext cx="1104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Respond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8293100" y="3175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8039100" y="31750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7976235" y="3683000"/>
            <a:ext cx="1041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Capture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9493250" y="3175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4"/>
          <p:cNvSpPr/>
          <p:nvPr/>
        </p:nvSpPr>
        <p:spPr>
          <a:xfrm>
            <a:off x="9239250" y="31750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9224487" y="3683000"/>
            <a:ext cx="939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Persist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10693400" y="317500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C6C6C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10439400" y="3175000"/>
            <a:ext cx="91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10399395" y="3683000"/>
            <a:ext cx="990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Display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0" y="4292442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reliable, 10-step pipeline with idempotent steps and automatic cleanup.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/>
          <p:cNvPicPr>
            <a:picLocks noChangeAspect="1"/>
          </p:cNvPicPr>
          <p:nvPr/>
        </p:nvPicPr>
        <p:blipFill>
          <a:blip r:embed="rId3"/>
          <a:srcRect l="6932" t="33896" r="28768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Router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976</Words>
  <Application>Microsoft Office PowerPoint</Application>
  <PresentationFormat>Widescreen</PresentationFormat>
  <Paragraphs>190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微软雅黑</vt:lpstr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Scraping the Web, One Click at a Time</dc:title>
  <dc:subject>Scraping the Web, One Click at a Time</dc:subject>
  <dc:creator>Kimi</dc:creator>
  <cp:lastModifiedBy>FAISAL AHMED BIN</cp:lastModifiedBy>
  <cp:revision>4</cp:revision>
  <dcterms:created xsi:type="dcterms:W3CDTF">2025-10-13T04:32:57Z</dcterms:created>
  <dcterms:modified xsi:type="dcterms:W3CDTF">2025-10-15T03:50:36Z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{"Label":"Scraping the Web, One Click at a Time","ContentProducer":"001191110108MACG2KBH8F10000","ProduceID":"d3m6snd96bk27fivil70","ReservedCode1":"","ContentPropagator":"001191110108MACG2KBH8F20000","PropagateID":"d3m6snd96bk27fivil70","ReservedCode2":""}</vt:lpwstr>
  </property>
</Properties>
</file>